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87" r:id="rId3"/>
    <p:sldId id="288" r:id="rId4"/>
    <p:sldId id="280" r:id="rId5"/>
    <p:sldId id="282" r:id="rId6"/>
    <p:sldId id="257" r:id="rId7"/>
    <p:sldId id="259" r:id="rId8"/>
    <p:sldId id="261" r:id="rId9"/>
    <p:sldId id="289" r:id="rId10"/>
    <p:sldId id="263" r:id="rId11"/>
    <p:sldId id="293" r:id="rId12"/>
    <p:sldId id="292" r:id="rId13"/>
    <p:sldId id="264" r:id="rId14"/>
    <p:sldId id="265" r:id="rId15"/>
    <p:sldId id="295" r:id="rId16"/>
    <p:sldId id="274" r:id="rId17"/>
    <p:sldId id="273" r:id="rId18"/>
    <p:sldId id="275" r:id="rId19"/>
    <p:sldId id="290" r:id="rId20"/>
    <p:sldId id="291"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B1674A-7AD2-4F7F-8E7F-C1C029D6DE1C}">
  <a:tblStyle styleId="{46B1674A-7AD2-4F7F-8E7F-C1C029D6DE1C}" styleName="Table_0">
    <a:wholeTbl>
      <a:tcTxStyle b="off" i="off">
        <a:font>
          <a:latin typeface="Euphemia"/>
          <a:ea typeface="Euphemia"/>
          <a:cs typeface="Euphemia"/>
        </a:font>
        <a:schemeClr val="dk1"/>
      </a:tcTxStyle>
      <a:tcStyle>
        <a:tcBdr>
          <a:left>
            <a:ln w="12700" cap="flat" cmpd="sng">
              <a:solidFill>
                <a:schemeClr val="accent1"/>
              </a:solidFill>
              <a:prstDash val="solid"/>
              <a:round/>
              <a:headEnd type="none" w="med" len="med"/>
              <a:tailEnd type="none" w="med" len="med"/>
            </a:ln>
          </a:left>
          <a:right>
            <a:ln w="12700" cap="flat" cmpd="sng">
              <a:solidFill>
                <a:schemeClr val="accent1"/>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12700" cap="flat" cmpd="sng">
              <a:solidFill>
                <a:schemeClr val="accent1"/>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F0F3E7"/>
          </a:solidFill>
        </a:fill>
      </a:tcStyle>
    </a:band1H>
    <a:band1V>
      <a:tcStyle>
        <a:tcBdr/>
        <a:fill>
          <a:solidFill>
            <a:srgbClr val="F0F3E7"/>
          </a:solidFill>
        </a:fill>
      </a:tcStyle>
    </a:band1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med" len="med"/>
              <a:tailEnd type="none" w="med" len="med"/>
            </a:ln>
          </a:top>
        </a:tcBdr>
        <a:fill>
          <a:solidFill>
            <a:schemeClr val="lt1"/>
          </a:solidFill>
        </a:fill>
      </a:tcStyle>
    </a:lastRow>
    <a:firstRow>
      <a:tcTxStyle b="on" i="off">
        <a:font>
          <a:latin typeface="Euphemia"/>
          <a:ea typeface="Euphemia"/>
          <a:cs typeface="Euphemia"/>
        </a:font>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7" autoAdjust="0"/>
    <p:restoredTop sz="94660"/>
  </p:normalViewPr>
  <p:slideViewPr>
    <p:cSldViewPr>
      <p:cViewPr varScale="1">
        <p:scale>
          <a:sx n="65" d="100"/>
          <a:sy n="65" d="100"/>
        </p:scale>
        <p:origin x="7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Arial"/>
                <a:ea typeface="Arial"/>
                <a:cs typeface="Arial"/>
                <a:sym typeface="Arial"/>
              </a:defRPr>
            </a:lvl1pPr>
            <a:lvl2pPr marL="457200" marR="0" lvl="1" indent="0" algn="l" rtl="0">
              <a:spcBef>
                <a:spcPts val="0"/>
              </a:spcBef>
              <a:defRPr sz="1200" b="0" i="0" u="none" strike="noStrike" cap="none">
                <a:solidFill>
                  <a:schemeClr val="dk1"/>
                </a:solidFill>
                <a:latin typeface="Arial"/>
                <a:ea typeface="Arial"/>
                <a:cs typeface="Arial"/>
                <a:sym typeface="Arial"/>
              </a:defRPr>
            </a:lvl2pPr>
            <a:lvl3pPr marL="914400" marR="0" lvl="2" indent="0" algn="l" rtl="0">
              <a:spcBef>
                <a:spcPts val="0"/>
              </a:spcBef>
              <a:defRPr sz="1200" b="0" i="0" u="none" strike="noStrike" cap="none">
                <a:solidFill>
                  <a:schemeClr val="dk1"/>
                </a:solidFill>
                <a:latin typeface="Arial"/>
                <a:ea typeface="Arial"/>
                <a:cs typeface="Arial"/>
                <a:sym typeface="Arial"/>
              </a:defRPr>
            </a:lvl3pPr>
            <a:lvl4pPr marL="1371600" marR="0" lvl="3" indent="0" algn="l" rtl="0">
              <a:spcBef>
                <a:spcPts val="0"/>
              </a:spcBef>
              <a:defRPr sz="1200" b="0" i="0" u="none" strike="noStrike" cap="none">
                <a:solidFill>
                  <a:schemeClr val="dk1"/>
                </a:solidFill>
                <a:latin typeface="Arial"/>
                <a:ea typeface="Arial"/>
                <a:cs typeface="Arial"/>
                <a:sym typeface="Arial"/>
              </a:defRPr>
            </a:lvl4pPr>
            <a:lvl5pPr marL="1828800" marR="0" lvl="4" indent="0" algn="l" rtl="0">
              <a:spcBef>
                <a:spcPts val="0"/>
              </a:spcBef>
              <a:defRPr sz="1200" b="0" i="0" u="none" strike="noStrike" cap="none">
                <a:solidFill>
                  <a:schemeClr val="dk1"/>
                </a:solidFill>
                <a:latin typeface="Arial"/>
                <a:ea typeface="Arial"/>
                <a:cs typeface="Arial"/>
                <a:sym typeface="Arial"/>
              </a:defRPr>
            </a:lvl5pPr>
            <a:lvl6pPr marL="2286000" marR="0" lvl="5" indent="0" algn="l" rtl="0">
              <a:spcBef>
                <a:spcPts val="0"/>
              </a:spcBef>
              <a:defRPr sz="1200" b="0" i="0" u="none" strike="noStrike" cap="none">
                <a:solidFill>
                  <a:schemeClr val="dk1"/>
                </a:solidFill>
                <a:latin typeface="Arial"/>
                <a:ea typeface="Arial"/>
                <a:cs typeface="Arial"/>
                <a:sym typeface="Arial"/>
              </a:defRPr>
            </a:lvl6pPr>
            <a:lvl7pPr marL="2743200" marR="0" lvl="6" indent="0" algn="l" rtl="0">
              <a:spcBef>
                <a:spcPts val="0"/>
              </a:spcBef>
              <a:defRPr sz="1200" b="0" i="0" u="none" strike="noStrike" cap="none">
                <a:solidFill>
                  <a:schemeClr val="dk1"/>
                </a:solidFill>
                <a:latin typeface="Arial"/>
                <a:ea typeface="Arial"/>
                <a:cs typeface="Arial"/>
                <a:sym typeface="Arial"/>
              </a:defRPr>
            </a:lvl7pPr>
            <a:lvl8pPr marL="3200400" marR="0" lvl="7" indent="0" algn="l" rtl="0">
              <a:spcBef>
                <a:spcPts val="0"/>
              </a:spcBef>
              <a:defRPr sz="1200" b="0" i="0" u="none" strike="noStrike" cap="none">
                <a:solidFill>
                  <a:schemeClr val="dk1"/>
                </a:solidFill>
                <a:latin typeface="Arial"/>
                <a:ea typeface="Arial"/>
                <a:cs typeface="Arial"/>
                <a:sym typeface="Arial"/>
              </a:defRPr>
            </a:lvl8pPr>
            <a:lvl9pPr marL="3657600" marR="0" lvl="8" indent="0" algn="l" rtl="0">
              <a:spcBef>
                <a:spcPts val="0"/>
              </a:spcBef>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02902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8" name="Shape 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95" name="Shape 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181" name="Shape 18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065212" y="304800"/>
            <a:ext cx="7091360" cy="2793906"/>
          </a:xfrm>
          <a:prstGeom prst="rect">
            <a:avLst/>
          </a:prstGeom>
          <a:noFill/>
          <a:ln>
            <a:noFill/>
          </a:ln>
        </p:spPr>
        <p:txBody>
          <a:bodyPr lIns="91425" tIns="91425" rIns="91425" bIns="91425" anchor="b" anchorCtr="0"/>
          <a:lstStyle>
            <a:lvl1pPr marL="0" marR="0" lvl="0" indent="0" algn="l" rtl="0">
              <a:lnSpc>
                <a:spcPct val="80000"/>
              </a:lnSpc>
              <a:spcBef>
                <a:spcPts val="0"/>
              </a:spcBef>
              <a:buClr>
                <a:schemeClr val="dk1"/>
              </a:buClr>
              <a:buFont typeface="Arial"/>
              <a:buNone/>
              <a:defRPr sz="6600" b="0" i="0" u="none" strike="noStrike" cap="none">
                <a:solidFill>
                  <a:schemeClr val="dk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065212" y="3108803"/>
            <a:ext cx="7091360" cy="8381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2"/>
              </a:buClr>
              <a:buFont typeface="Noto Symbol"/>
              <a:buNone/>
              <a:defRPr sz="2400" b="0" i="0" u="none" strike="noStrike" cap="none">
                <a:solidFill>
                  <a:schemeClr val="accent2"/>
                </a:solidFill>
                <a:latin typeface="Arial"/>
                <a:ea typeface="Arial"/>
                <a:cs typeface="Arial"/>
                <a:sym typeface="Arial"/>
              </a:defRPr>
            </a:lvl1pPr>
            <a:lvl2pPr marL="457200" marR="0" lvl="1" indent="0" algn="ctr" rtl="0">
              <a:lnSpc>
                <a:spcPct val="90000"/>
              </a:lnSpc>
              <a:spcBef>
                <a:spcPts val="1000"/>
              </a:spcBef>
              <a:buClr>
                <a:schemeClr val="dk1"/>
              </a:buClr>
              <a:buFont typeface="Noto Symbo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800"/>
              </a:spcBef>
              <a:buClr>
                <a:schemeClr val="dk1"/>
              </a:buClr>
              <a:buFont typeface="Noto Symbo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800"/>
              </a:spcBef>
              <a:buClr>
                <a:schemeClr val="dk1"/>
              </a:buClr>
              <a:buFont typeface="Noto Symbo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800"/>
              </a:spcBef>
              <a:buClr>
                <a:schemeClr val="dk1"/>
              </a:buClr>
              <a:buFont typeface="Noto Symbo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800"/>
              </a:spcBef>
              <a:buClr>
                <a:schemeClr val="dk1"/>
              </a:buClr>
              <a:buFont typeface="Noto Symbo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800"/>
              </a:spcBef>
              <a:buClr>
                <a:schemeClr val="dk1"/>
              </a:buClr>
              <a:buFont typeface="Noto Symbo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800"/>
              </a:spcBef>
              <a:buClr>
                <a:schemeClr val="dk1"/>
              </a:buClr>
              <a:buFont typeface="Noto Symbo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800"/>
              </a:spcBef>
              <a:buClr>
                <a:schemeClr val="dk1"/>
              </a:buClr>
              <a:buFont typeface="Noto Symbol"/>
              <a:buNone/>
              <a:defRPr sz="16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208213" y="304800"/>
            <a:ext cx="9372600" cy="1200416"/>
          </a:xfrm>
          <a:prstGeom prst="rect">
            <a:avLst/>
          </a:prstGeom>
          <a:noFill/>
          <a:ln>
            <a:noFill/>
          </a:ln>
        </p:spPr>
        <p:txBody>
          <a:bodyPr lIns="91425" tIns="91425" rIns="91425" bIns="91425" anchor="b" anchorCtr="0"/>
          <a:lstStyle>
            <a:lvl1pPr lvl="0" algn="l" rtl="0">
              <a:lnSpc>
                <a:spcPct val="90000"/>
              </a:lnSpc>
              <a:spcBef>
                <a:spcPts val="0"/>
              </a:spcBef>
              <a:buClr>
                <a:schemeClr val="dk1"/>
              </a:buClr>
              <a:buNone/>
              <a:defRPr sz="3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2208213" y="1600200"/>
            <a:ext cx="9372600" cy="4114800"/>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24" name="Shape 24"/>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208213" y="304800"/>
            <a:ext cx="9372600" cy="1200416"/>
          </a:xfrm>
          <a:prstGeom prst="rect">
            <a:avLst/>
          </a:prstGeom>
          <a:noFill/>
          <a:ln>
            <a:noFill/>
          </a:ln>
        </p:spPr>
        <p:txBody>
          <a:bodyPr lIns="91425" tIns="91425" rIns="91425" bIns="91425" anchor="b" anchorCtr="0"/>
          <a:lstStyle>
            <a:lvl1pPr lvl="0" algn="l" rtl="0">
              <a:lnSpc>
                <a:spcPct val="90000"/>
              </a:lnSpc>
              <a:spcBef>
                <a:spcPts val="0"/>
              </a:spcBef>
              <a:buClr>
                <a:schemeClr val="dk1"/>
              </a:buClr>
              <a:buNone/>
              <a:defRPr sz="3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2208213" y="1600200"/>
            <a:ext cx="4572000" cy="4114800"/>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30" name="Shape 30"/>
          <p:cNvSpPr txBox="1">
            <a:spLocks noGrp="1"/>
          </p:cNvSpPr>
          <p:nvPr>
            <p:ph type="body" idx="2"/>
          </p:nvPr>
        </p:nvSpPr>
        <p:spPr>
          <a:xfrm>
            <a:off x="7008813" y="1600200"/>
            <a:ext cx="4572000" cy="4114800"/>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31" name="Shape 31"/>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5180012" y="1600200"/>
            <a:ext cx="6400800" cy="2486024"/>
          </a:xfrm>
          <a:prstGeom prst="rect">
            <a:avLst/>
          </a:prstGeom>
          <a:noFill/>
          <a:ln>
            <a:noFill/>
          </a:ln>
        </p:spPr>
        <p:txBody>
          <a:bodyPr lIns="91425" tIns="91425" rIns="91425" bIns="91425" anchor="b" anchorCtr="0"/>
          <a:lstStyle>
            <a:lvl1pPr lvl="0" rtl="0">
              <a:spcBef>
                <a:spcPts val="0"/>
              </a:spcBef>
              <a:defRPr sz="5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5180010" y="4105028"/>
            <a:ext cx="6400800" cy="914400"/>
          </a:xfrm>
          <a:prstGeom prst="rect">
            <a:avLst/>
          </a:prstGeom>
          <a:noFill/>
          <a:ln>
            <a:noFill/>
          </a:ln>
        </p:spPr>
        <p:txBody>
          <a:bodyPr lIns="91425" tIns="91425" rIns="91425" bIns="91425" anchor="t" anchorCtr="0"/>
          <a:lstStyle>
            <a:lvl1pPr marL="0" lvl="0" indent="0" rtl="0">
              <a:spcBef>
                <a:spcPts val="0"/>
              </a:spcBef>
              <a:buClr>
                <a:schemeClr val="accent2"/>
              </a:buClr>
              <a:buNone/>
              <a:defRPr sz="2000">
                <a:solidFill>
                  <a:schemeClr val="accent2"/>
                </a:solidFill>
              </a:defRPr>
            </a:lvl1pPr>
            <a:lvl2pPr marL="457200" lvl="1" indent="0" rtl="0">
              <a:spcBef>
                <a:spcPts val="0"/>
              </a:spcBef>
              <a:buClr>
                <a:srgbClr val="999999"/>
              </a:buClr>
              <a:buNone/>
              <a:defRPr sz="2000">
                <a:solidFill>
                  <a:srgbClr val="999999"/>
                </a:solidFill>
              </a:defRPr>
            </a:lvl2pPr>
            <a:lvl3pPr marL="914400" lvl="2" indent="0" rtl="0">
              <a:spcBef>
                <a:spcPts val="0"/>
              </a:spcBef>
              <a:buClr>
                <a:srgbClr val="999999"/>
              </a:buClr>
              <a:buNone/>
              <a:defRPr sz="1800">
                <a:solidFill>
                  <a:srgbClr val="999999"/>
                </a:solidFill>
              </a:defRPr>
            </a:lvl3pPr>
            <a:lvl4pPr marL="1371600" lvl="3" indent="0" rtl="0">
              <a:spcBef>
                <a:spcPts val="0"/>
              </a:spcBef>
              <a:buClr>
                <a:srgbClr val="999999"/>
              </a:buClr>
              <a:buNone/>
              <a:defRPr sz="1600">
                <a:solidFill>
                  <a:srgbClr val="999999"/>
                </a:solidFill>
              </a:defRPr>
            </a:lvl4pPr>
            <a:lvl5pPr marL="1828800" lvl="4" indent="0" rtl="0">
              <a:spcBef>
                <a:spcPts val="0"/>
              </a:spcBef>
              <a:buClr>
                <a:srgbClr val="999999"/>
              </a:buClr>
              <a:buNone/>
              <a:defRPr sz="1600">
                <a:solidFill>
                  <a:srgbClr val="999999"/>
                </a:solidFill>
              </a:defRPr>
            </a:lvl5pPr>
            <a:lvl6pPr marL="2286000" lvl="5" indent="0" rtl="0">
              <a:spcBef>
                <a:spcPts val="0"/>
              </a:spcBef>
              <a:buClr>
                <a:srgbClr val="999999"/>
              </a:buClr>
              <a:buNone/>
              <a:defRPr sz="1600">
                <a:solidFill>
                  <a:srgbClr val="999999"/>
                </a:solidFill>
              </a:defRPr>
            </a:lvl6pPr>
            <a:lvl7pPr marL="2743200" lvl="6" indent="0" rtl="0">
              <a:spcBef>
                <a:spcPts val="0"/>
              </a:spcBef>
              <a:buClr>
                <a:srgbClr val="999999"/>
              </a:buClr>
              <a:buNone/>
              <a:defRPr sz="1600">
                <a:solidFill>
                  <a:srgbClr val="999999"/>
                </a:solidFill>
              </a:defRPr>
            </a:lvl7pPr>
            <a:lvl8pPr marL="3200400" lvl="7" indent="0" rtl="0">
              <a:spcBef>
                <a:spcPts val="0"/>
              </a:spcBef>
              <a:buClr>
                <a:srgbClr val="999999"/>
              </a:buClr>
              <a:buNone/>
              <a:defRPr sz="1600">
                <a:solidFill>
                  <a:srgbClr val="999999"/>
                </a:solidFill>
              </a:defRPr>
            </a:lvl8pPr>
            <a:lvl9pPr marL="3657600" lvl="8" indent="0" rtl="0">
              <a:spcBef>
                <a:spcPts val="0"/>
              </a:spcBef>
              <a:buClr>
                <a:srgbClr val="999999"/>
              </a:buClr>
              <a:buNone/>
              <a:defRPr sz="1600">
                <a:solidFill>
                  <a:srgbClr val="999999"/>
                </a:solidFill>
              </a:defRPr>
            </a:lvl9pPr>
          </a:lstStyle>
          <a:p>
            <a:endParaRPr/>
          </a:p>
        </p:txBody>
      </p:sp>
      <p:sp>
        <p:nvSpPr>
          <p:cNvPr id="37" name="Shape 37"/>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208213" y="304800"/>
            <a:ext cx="9372600" cy="1200416"/>
          </a:xfrm>
          <a:prstGeom prst="rect">
            <a:avLst/>
          </a:prstGeom>
          <a:noFill/>
          <a:ln>
            <a:noFill/>
          </a:ln>
        </p:spPr>
        <p:txBody>
          <a:bodyPr lIns="91425" tIns="91425" rIns="91425" bIns="91425" anchor="b" anchorCtr="0"/>
          <a:lstStyle>
            <a:lvl1pPr lvl="0" algn="l" rtl="0">
              <a:lnSpc>
                <a:spcPct val="90000"/>
              </a:lnSpc>
              <a:spcBef>
                <a:spcPts val="0"/>
              </a:spcBef>
              <a:buClr>
                <a:schemeClr val="dk1"/>
              </a:buClr>
              <a:buNone/>
              <a:defRPr sz="3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1"/>
          </p:nvPr>
        </p:nvSpPr>
        <p:spPr>
          <a:xfrm>
            <a:off x="2208213" y="1600200"/>
            <a:ext cx="4572000" cy="823912"/>
          </a:xfrm>
          <a:prstGeom prst="rect">
            <a:avLst/>
          </a:prstGeom>
          <a:noFill/>
          <a:ln>
            <a:noFill/>
          </a:ln>
        </p:spPr>
        <p:txBody>
          <a:bodyPr lIns="91425" tIns="91425" rIns="91425" bIns="91425" anchor="ctr" anchorCtr="0"/>
          <a:lstStyle>
            <a:lvl1pPr marL="0" lvl="0" indent="0" rtl="0">
              <a:spcBef>
                <a:spcPts val="0"/>
              </a:spcBef>
              <a:buClr>
                <a:schemeClr val="accent2"/>
              </a:buClr>
              <a:buNone/>
              <a:defRPr sz="2100" b="0">
                <a:solidFill>
                  <a:schemeClr val="accent2"/>
                </a:solidFill>
              </a:defRPr>
            </a:lvl1pPr>
            <a:lvl2pPr marL="457200" lvl="1" indent="0" rtl="0">
              <a:spcBef>
                <a:spcPts val="0"/>
              </a:spcBef>
              <a:buNone/>
              <a:defRPr sz="2000" b="1"/>
            </a:lvl2pPr>
            <a:lvl3pPr marL="914400" lvl="2" indent="0" rtl="0">
              <a:spcBef>
                <a:spcPts val="0"/>
              </a:spcBef>
              <a:buNone/>
              <a:defRPr sz="1800" b="1"/>
            </a:lvl3pPr>
            <a:lvl4pPr marL="1371600" lvl="3" indent="0" rtl="0">
              <a:spcBef>
                <a:spcPts val="0"/>
              </a:spcBef>
              <a:buNone/>
              <a:defRPr sz="1600" b="1"/>
            </a:lvl4pPr>
            <a:lvl5pPr marL="1828800" lvl="4" indent="0" rtl="0">
              <a:spcBef>
                <a:spcPts val="0"/>
              </a:spcBef>
              <a:buNone/>
              <a:defRPr sz="1600" b="1"/>
            </a:lvl5pPr>
            <a:lvl6pPr marL="2286000" lvl="5" indent="0" rtl="0">
              <a:spcBef>
                <a:spcPts val="0"/>
              </a:spcBef>
              <a:buNone/>
              <a:defRPr sz="1600" b="1"/>
            </a:lvl6pPr>
            <a:lvl7pPr marL="2743200" lvl="6" indent="0" rtl="0">
              <a:spcBef>
                <a:spcPts val="0"/>
              </a:spcBef>
              <a:buNone/>
              <a:defRPr sz="1600" b="1"/>
            </a:lvl7pPr>
            <a:lvl8pPr marL="3200400" lvl="7" indent="0" rtl="0">
              <a:spcBef>
                <a:spcPts val="0"/>
              </a:spcBef>
              <a:buNone/>
              <a:defRPr sz="1600" b="1"/>
            </a:lvl8pPr>
            <a:lvl9pPr marL="3657600" lvl="8" indent="0" rtl="0">
              <a:spcBef>
                <a:spcPts val="0"/>
              </a:spcBef>
              <a:buNone/>
              <a:defRPr sz="1600" b="1"/>
            </a:lvl9pPr>
          </a:lstStyle>
          <a:p>
            <a:endParaRPr/>
          </a:p>
        </p:txBody>
      </p:sp>
      <p:sp>
        <p:nvSpPr>
          <p:cNvPr id="51" name="Shape 51"/>
          <p:cNvSpPr txBox="1">
            <a:spLocks noGrp="1"/>
          </p:cNvSpPr>
          <p:nvPr>
            <p:ph type="body" idx="2"/>
          </p:nvPr>
        </p:nvSpPr>
        <p:spPr>
          <a:xfrm>
            <a:off x="2208213" y="2505075"/>
            <a:ext cx="4572000" cy="3337559"/>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52" name="Shape 52"/>
          <p:cNvSpPr txBox="1">
            <a:spLocks noGrp="1"/>
          </p:cNvSpPr>
          <p:nvPr>
            <p:ph type="body" idx="3"/>
          </p:nvPr>
        </p:nvSpPr>
        <p:spPr>
          <a:xfrm>
            <a:off x="7008813" y="1600200"/>
            <a:ext cx="4572000" cy="823912"/>
          </a:xfrm>
          <a:prstGeom prst="rect">
            <a:avLst/>
          </a:prstGeom>
          <a:noFill/>
          <a:ln>
            <a:noFill/>
          </a:ln>
        </p:spPr>
        <p:txBody>
          <a:bodyPr lIns="91425" tIns="91425" rIns="91425" bIns="91425" anchor="ctr" anchorCtr="0"/>
          <a:lstStyle>
            <a:lvl1pPr marL="0" lvl="0" indent="0" rtl="0">
              <a:spcBef>
                <a:spcPts val="0"/>
              </a:spcBef>
              <a:buClr>
                <a:schemeClr val="accent2"/>
              </a:buClr>
              <a:buNone/>
              <a:defRPr sz="2100" b="0">
                <a:solidFill>
                  <a:schemeClr val="accent2"/>
                </a:solidFill>
              </a:defRPr>
            </a:lvl1pPr>
            <a:lvl2pPr marL="457200" lvl="1" indent="0" rtl="0">
              <a:spcBef>
                <a:spcPts val="0"/>
              </a:spcBef>
              <a:buNone/>
              <a:defRPr sz="2000" b="1"/>
            </a:lvl2pPr>
            <a:lvl3pPr marL="914400" lvl="2" indent="0" rtl="0">
              <a:spcBef>
                <a:spcPts val="0"/>
              </a:spcBef>
              <a:buNone/>
              <a:defRPr sz="1800" b="1"/>
            </a:lvl3pPr>
            <a:lvl4pPr marL="1371600" lvl="3" indent="0" rtl="0">
              <a:spcBef>
                <a:spcPts val="0"/>
              </a:spcBef>
              <a:buNone/>
              <a:defRPr sz="1600" b="1"/>
            </a:lvl4pPr>
            <a:lvl5pPr marL="1828800" lvl="4" indent="0" rtl="0">
              <a:spcBef>
                <a:spcPts val="0"/>
              </a:spcBef>
              <a:buNone/>
              <a:defRPr sz="1600" b="1"/>
            </a:lvl5pPr>
            <a:lvl6pPr marL="2286000" lvl="5" indent="0" rtl="0">
              <a:spcBef>
                <a:spcPts val="0"/>
              </a:spcBef>
              <a:buNone/>
              <a:defRPr sz="1600" b="1"/>
            </a:lvl6pPr>
            <a:lvl7pPr marL="2743200" lvl="6" indent="0" rtl="0">
              <a:spcBef>
                <a:spcPts val="0"/>
              </a:spcBef>
              <a:buNone/>
              <a:defRPr sz="1600" b="1"/>
            </a:lvl7pPr>
            <a:lvl8pPr marL="3200400" lvl="7" indent="0" rtl="0">
              <a:spcBef>
                <a:spcPts val="0"/>
              </a:spcBef>
              <a:buNone/>
              <a:defRPr sz="1600" b="1"/>
            </a:lvl8pPr>
            <a:lvl9pPr marL="3657600" lvl="8" indent="0" rtl="0">
              <a:spcBef>
                <a:spcPts val="0"/>
              </a:spcBef>
              <a:buNone/>
              <a:defRPr sz="1600" b="1"/>
            </a:lvl9pPr>
          </a:lstStyle>
          <a:p>
            <a:endParaRPr/>
          </a:p>
        </p:txBody>
      </p:sp>
      <p:sp>
        <p:nvSpPr>
          <p:cNvPr id="53" name="Shape 53"/>
          <p:cNvSpPr txBox="1">
            <a:spLocks noGrp="1"/>
          </p:cNvSpPr>
          <p:nvPr>
            <p:ph type="body" idx="4"/>
          </p:nvPr>
        </p:nvSpPr>
        <p:spPr>
          <a:xfrm>
            <a:off x="7008813" y="2505075"/>
            <a:ext cx="4572000" cy="3337559"/>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54" name="Shape 54"/>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837611" y="2277476"/>
            <a:ext cx="2743201" cy="2322178"/>
          </a:xfrm>
          <a:prstGeom prst="rect">
            <a:avLst/>
          </a:prstGeom>
          <a:noFill/>
          <a:ln>
            <a:noFill/>
          </a:ln>
        </p:spPr>
        <p:txBody>
          <a:bodyPr lIns="91425" tIns="91425" rIns="91425" bIns="91425" anchor="b" anchorCtr="0"/>
          <a:lstStyle>
            <a:lvl1pPr lvl="0" rtl="0">
              <a:spcBef>
                <a:spcPts val="0"/>
              </a:spcBef>
              <a:defRPr sz="2600">
                <a:solidFill>
                  <a:schemeClr val="accent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1293812" y="533400"/>
            <a:ext cx="6858000" cy="48006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400"/>
            </a:lvl5pPr>
            <a:lvl6pPr lvl="5" rtl="0">
              <a:spcBef>
                <a:spcPts val="0"/>
              </a:spcBef>
              <a:defRPr sz="1400"/>
            </a:lvl6pPr>
            <a:lvl7pPr lvl="6" rtl="0">
              <a:spcBef>
                <a:spcPts val="0"/>
              </a:spcBef>
              <a:defRPr sz="1400"/>
            </a:lvl7pPr>
            <a:lvl8pPr lvl="7" rtl="0">
              <a:spcBef>
                <a:spcPts val="0"/>
              </a:spcBef>
              <a:defRPr sz="1400"/>
            </a:lvl8pPr>
            <a:lvl9pPr lvl="8" rtl="0">
              <a:spcBef>
                <a:spcPts val="0"/>
              </a:spcBef>
              <a:defRPr sz="1400"/>
            </a:lvl9pPr>
          </a:lstStyle>
          <a:p>
            <a:endParaRPr/>
          </a:p>
        </p:txBody>
      </p:sp>
      <p:sp>
        <p:nvSpPr>
          <p:cNvPr id="69" name="Shape 69"/>
          <p:cNvSpPr txBox="1">
            <a:spLocks noGrp="1"/>
          </p:cNvSpPr>
          <p:nvPr>
            <p:ph type="body" idx="2"/>
          </p:nvPr>
        </p:nvSpPr>
        <p:spPr>
          <a:xfrm>
            <a:off x="8837614" y="4583187"/>
            <a:ext cx="2743199" cy="1131812"/>
          </a:xfrm>
          <a:prstGeom prst="rect">
            <a:avLst/>
          </a:prstGeom>
          <a:noFill/>
          <a:ln>
            <a:noFill/>
          </a:ln>
        </p:spPr>
        <p:txBody>
          <a:bodyPr lIns="91425" tIns="91425" rIns="91425" bIns="91425" anchor="t" anchorCtr="0"/>
          <a:lstStyle>
            <a:lvl1pPr marL="0" lvl="0" indent="0" rtl="0">
              <a:spcBef>
                <a:spcPts val="1000"/>
              </a:spcBef>
              <a:buNone/>
              <a:defRPr sz="1400"/>
            </a:lvl1pPr>
            <a:lvl2pPr marL="457200" lvl="1" indent="0" rtl="0">
              <a:spcBef>
                <a:spcPts val="0"/>
              </a:spcBef>
              <a:buNone/>
              <a:defRPr sz="1400"/>
            </a:lvl2pPr>
            <a:lvl3pPr marL="914400" lvl="2" indent="0" rtl="0">
              <a:spcBef>
                <a:spcPts val="0"/>
              </a:spcBef>
              <a:buNone/>
              <a:defRPr sz="1200"/>
            </a:lvl3pPr>
            <a:lvl4pPr marL="1371600" lvl="3" indent="0" rtl="0">
              <a:spcBef>
                <a:spcPts val="0"/>
              </a:spcBef>
              <a:buNone/>
              <a:defRPr sz="1000"/>
            </a:lvl4pPr>
            <a:lvl5pPr marL="1828800" lvl="4" indent="0" rtl="0">
              <a:spcBef>
                <a:spcPts val="0"/>
              </a:spcBef>
              <a:buNone/>
              <a:defRPr sz="1000"/>
            </a:lvl5pPr>
            <a:lvl6pPr marL="2286000" lvl="5" indent="0" rtl="0">
              <a:spcBef>
                <a:spcPts val="0"/>
              </a:spcBef>
              <a:buNone/>
              <a:defRPr sz="1000"/>
            </a:lvl6pPr>
            <a:lvl7pPr marL="2743200" lvl="6" indent="0" rtl="0">
              <a:spcBef>
                <a:spcPts val="0"/>
              </a:spcBef>
              <a:buNone/>
              <a:defRPr sz="1000"/>
            </a:lvl7pPr>
            <a:lvl8pPr marL="3200400" lvl="7" indent="0" rtl="0">
              <a:spcBef>
                <a:spcPts val="0"/>
              </a:spcBef>
              <a:buNone/>
              <a:defRPr sz="1000"/>
            </a:lvl8pPr>
            <a:lvl9pPr marL="3657600" lvl="8" indent="0" rtl="0">
              <a:spcBef>
                <a:spcPts val="0"/>
              </a:spcBef>
              <a:buNone/>
              <a:defRPr sz="1000"/>
            </a:lvl9pPr>
          </a:lstStyle>
          <a:p>
            <a:endParaRPr/>
          </a:p>
        </p:txBody>
      </p:sp>
      <p:sp>
        <p:nvSpPr>
          <p:cNvPr id="70" name="Shape 70"/>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208213" y="304800"/>
            <a:ext cx="9372600" cy="1200416"/>
          </a:xfrm>
          <a:prstGeom prst="rect">
            <a:avLst/>
          </a:prstGeom>
          <a:noFill/>
          <a:ln>
            <a:noFill/>
          </a:ln>
        </p:spPr>
        <p:txBody>
          <a:bodyPr lIns="91425" tIns="91425" rIns="91425" bIns="91425" anchor="b" anchorCtr="0"/>
          <a:lstStyle>
            <a:lvl1pPr lvl="0" algn="l" rtl="0">
              <a:lnSpc>
                <a:spcPct val="90000"/>
              </a:lnSpc>
              <a:spcBef>
                <a:spcPts val="0"/>
              </a:spcBef>
              <a:buClr>
                <a:schemeClr val="dk1"/>
              </a:buClr>
              <a:buNone/>
              <a:defRPr sz="3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body" idx="1"/>
          </p:nvPr>
        </p:nvSpPr>
        <p:spPr>
          <a:xfrm rot="5400000">
            <a:off x="4837113" y="-1028700"/>
            <a:ext cx="4114800" cy="9372600"/>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76" name="Shape 76"/>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8017814" y="2152001"/>
            <a:ext cx="5410200" cy="1715799"/>
          </a:xfrm>
          <a:prstGeom prst="rect">
            <a:avLst/>
          </a:prstGeom>
          <a:noFill/>
          <a:ln>
            <a:noFill/>
          </a:ln>
        </p:spPr>
        <p:txBody>
          <a:bodyPr lIns="91425" tIns="91425" rIns="91425" bIns="91425" anchor="b" anchorCtr="0"/>
          <a:lstStyle>
            <a:lvl1pPr lvl="0" algn="l" rtl="0">
              <a:lnSpc>
                <a:spcPct val="90000"/>
              </a:lnSpc>
              <a:spcBef>
                <a:spcPts val="0"/>
              </a:spcBef>
              <a:buClr>
                <a:schemeClr val="dk1"/>
              </a:buClr>
              <a:buNone/>
              <a:defRPr sz="3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body" idx="1"/>
          </p:nvPr>
        </p:nvSpPr>
        <p:spPr>
          <a:xfrm rot="5400000">
            <a:off x="3256107" y="-741505"/>
            <a:ext cx="5410200" cy="7502813"/>
          </a:xfrm>
          <a:prstGeom prst="rect">
            <a:avLst/>
          </a:prstGeom>
          <a:noFill/>
          <a:ln>
            <a:noFill/>
          </a:ln>
        </p:spPr>
        <p:txBody>
          <a:bodyPr lIns="91425" tIns="91425" rIns="91425" bIns="91425" anchor="t" anchorCtr="0"/>
          <a:lstStyle>
            <a:lvl1pPr marL="274320" lvl="0" indent="-134620" algn="l" rtl="0">
              <a:lnSpc>
                <a:spcPct val="90000"/>
              </a:lnSpc>
              <a:spcBef>
                <a:spcPts val="1800"/>
              </a:spcBef>
              <a:buClr>
                <a:schemeClr val="dk1"/>
              </a:buClr>
              <a:buFont typeface="Noto Symbol"/>
              <a:buChar char="▪"/>
              <a:defRPr sz="2000">
                <a:solidFill>
                  <a:schemeClr val="dk1"/>
                </a:solidFill>
              </a:defRPr>
            </a:lvl1pPr>
            <a:lvl2pPr marL="594360" lvl="1" indent="-147319" algn="l" rtl="0">
              <a:lnSpc>
                <a:spcPct val="90000"/>
              </a:lnSpc>
              <a:spcBef>
                <a:spcPts val="1000"/>
              </a:spcBef>
              <a:buClr>
                <a:schemeClr val="dk1"/>
              </a:buClr>
              <a:buFont typeface="Noto Symbol"/>
              <a:buChar char="▪"/>
              <a:defRPr sz="1800">
                <a:solidFill>
                  <a:schemeClr val="dk1"/>
                </a:solidFill>
              </a:defRPr>
            </a:lvl2pPr>
            <a:lvl3pPr marL="914400" lvl="2" indent="-147319" algn="l" rtl="0">
              <a:lnSpc>
                <a:spcPct val="90000"/>
              </a:lnSpc>
              <a:spcBef>
                <a:spcPts val="800"/>
              </a:spcBef>
              <a:buClr>
                <a:schemeClr val="dk1"/>
              </a:buClr>
              <a:buFont typeface="Noto Symbol"/>
              <a:buChar char="▪"/>
              <a:defRPr sz="1600">
                <a:solidFill>
                  <a:schemeClr val="dk1"/>
                </a:solidFill>
              </a:defRPr>
            </a:lvl3pPr>
            <a:lvl4pPr marL="1234440" lvl="3" indent="-160019" algn="l" rtl="0">
              <a:lnSpc>
                <a:spcPct val="90000"/>
              </a:lnSpc>
              <a:spcBef>
                <a:spcPts val="800"/>
              </a:spcBef>
              <a:buClr>
                <a:schemeClr val="dk1"/>
              </a:buClr>
              <a:buFont typeface="Noto Symbol"/>
              <a:buChar char="▪"/>
              <a:defRPr sz="1400">
                <a:solidFill>
                  <a:schemeClr val="dk1"/>
                </a:solidFill>
              </a:defRPr>
            </a:lvl4pPr>
            <a:lvl5pPr marL="1554480" lvl="4" indent="-162560" algn="l" rtl="0">
              <a:lnSpc>
                <a:spcPct val="90000"/>
              </a:lnSpc>
              <a:spcBef>
                <a:spcPts val="800"/>
              </a:spcBef>
              <a:buClr>
                <a:schemeClr val="dk1"/>
              </a:buClr>
              <a:buFont typeface="Noto Symbol"/>
              <a:buChar char="▪"/>
              <a:defRPr sz="1400">
                <a:solidFill>
                  <a:schemeClr val="dk1"/>
                </a:solidFill>
              </a:defRPr>
            </a:lvl5pPr>
            <a:lvl6pPr marL="1874520" lvl="5" indent="-165100" algn="l" rtl="0">
              <a:lnSpc>
                <a:spcPct val="90000"/>
              </a:lnSpc>
              <a:spcBef>
                <a:spcPts val="800"/>
              </a:spcBef>
              <a:buClr>
                <a:schemeClr val="dk1"/>
              </a:buClr>
              <a:buFont typeface="Noto Symbol"/>
              <a:buChar char="▪"/>
              <a:defRPr sz="1400">
                <a:solidFill>
                  <a:schemeClr val="dk1"/>
                </a:solidFill>
              </a:defRPr>
            </a:lvl6pPr>
            <a:lvl7pPr marL="2194560" lvl="6" indent="-167639" algn="l" rtl="0">
              <a:lnSpc>
                <a:spcPct val="90000"/>
              </a:lnSpc>
              <a:spcBef>
                <a:spcPts val="800"/>
              </a:spcBef>
              <a:buClr>
                <a:schemeClr val="dk1"/>
              </a:buClr>
              <a:buFont typeface="Noto Symbol"/>
              <a:buChar char="▪"/>
              <a:defRPr sz="1400">
                <a:solidFill>
                  <a:schemeClr val="dk1"/>
                </a:solidFill>
              </a:defRPr>
            </a:lvl7pPr>
            <a:lvl8pPr marL="2514600" lvl="7" indent="-157479" algn="l" rtl="0">
              <a:lnSpc>
                <a:spcPct val="90000"/>
              </a:lnSpc>
              <a:spcBef>
                <a:spcPts val="800"/>
              </a:spcBef>
              <a:buClr>
                <a:schemeClr val="dk1"/>
              </a:buClr>
              <a:buFont typeface="Noto Symbol"/>
              <a:buChar char="▪"/>
              <a:defRPr sz="1400">
                <a:solidFill>
                  <a:schemeClr val="dk1"/>
                </a:solidFill>
              </a:defRPr>
            </a:lvl8pPr>
            <a:lvl9pPr marL="2834640" lvl="8" indent="-160019" algn="l" rtl="0">
              <a:lnSpc>
                <a:spcPct val="90000"/>
              </a:lnSpc>
              <a:spcBef>
                <a:spcPts val="800"/>
              </a:spcBef>
              <a:buClr>
                <a:schemeClr val="dk1"/>
              </a:buClr>
              <a:buFont typeface="Noto Symbol"/>
              <a:buChar char="▪"/>
              <a:defRPr sz="1400">
                <a:solidFill>
                  <a:schemeClr val="dk1"/>
                </a:solidFill>
              </a:defRPr>
            </a:lvl9pPr>
          </a:lstStyle>
          <a:p>
            <a:endParaRPr/>
          </a:p>
        </p:txBody>
      </p:sp>
      <p:sp>
        <p:nvSpPr>
          <p:cNvPr id="82" name="Shape 82"/>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208213" y="304800"/>
            <a:ext cx="9372600" cy="120041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Arial"/>
              <a:buNone/>
              <a:defRPr sz="3400" b="0" i="0" u="none" strike="noStrike" cap="none">
                <a:solidFill>
                  <a:schemeClr val="dk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2208213" y="1600200"/>
            <a:ext cx="9372600" cy="4114800"/>
          </a:xfrm>
          <a:prstGeom prst="rect">
            <a:avLst/>
          </a:prstGeom>
          <a:noFill/>
          <a:ln>
            <a:noFill/>
          </a:ln>
        </p:spPr>
        <p:txBody>
          <a:bodyPr lIns="91425" tIns="91425" rIns="91425" bIns="91425" anchor="t" anchorCtr="0"/>
          <a:lstStyle>
            <a:lvl1pPr marL="274320" marR="0" lvl="0" indent="-134620" algn="l" rtl="0">
              <a:lnSpc>
                <a:spcPct val="90000"/>
              </a:lnSpc>
              <a:spcBef>
                <a:spcPts val="1800"/>
              </a:spcBef>
              <a:buClr>
                <a:schemeClr val="dk1"/>
              </a:buClr>
              <a:buFont typeface="Noto Symbol"/>
              <a:buChar char="▪"/>
              <a:defRPr sz="2000" b="0" i="0" u="none" strike="noStrike" cap="none">
                <a:solidFill>
                  <a:schemeClr val="dk1"/>
                </a:solidFill>
                <a:latin typeface="Arial"/>
                <a:ea typeface="Arial"/>
                <a:cs typeface="Arial"/>
                <a:sym typeface="Arial"/>
              </a:defRPr>
            </a:lvl1pPr>
            <a:lvl2pPr marL="594360" marR="0" lvl="1" indent="-147319" algn="l" rtl="0">
              <a:lnSpc>
                <a:spcPct val="90000"/>
              </a:lnSpc>
              <a:spcBef>
                <a:spcPts val="1000"/>
              </a:spcBef>
              <a:buClr>
                <a:schemeClr val="dk1"/>
              </a:buClr>
              <a:buFont typeface="Noto Symbol"/>
              <a:buChar char="▪"/>
              <a:defRPr sz="1800" b="0" i="0" u="none" strike="noStrike" cap="none">
                <a:solidFill>
                  <a:schemeClr val="dk1"/>
                </a:solidFill>
                <a:latin typeface="Arial"/>
                <a:ea typeface="Arial"/>
                <a:cs typeface="Arial"/>
                <a:sym typeface="Arial"/>
              </a:defRPr>
            </a:lvl2pPr>
            <a:lvl3pPr marL="914400" marR="0" lvl="2" indent="-147319" algn="l" rtl="0">
              <a:lnSpc>
                <a:spcPct val="90000"/>
              </a:lnSpc>
              <a:spcBef>
                <a:spcPts val="800"/>
              </a:spcBef>
              <a:buClr>
                <a:schemeClr val="dk1"/>
              </a:buClr>
              <a:buFont typeface="Noto Symbol"/>
              <a:buChar char="▪"/>
              <a:defRPr sz="1600" b="0" i="0" u="none" strike="noStrike" cap="none">
                <a:solidFill>
                  <a:schemeClr val="dk1"/>
                </a:solidFill>
                <a:latin typeface="Arial"/>
                <a:ea typeface="Arial"/>
                <a:cs typeface="Arial"/>
                <a:sym typeface="Arial"/>
              </a:defRPr>
            </a:lvl3pPr>
            <a:lvl4pPr marL="1234440" marR="0" lvl="3" indent="-160019" algn="l" rtl="0">
              <a:lnSpc>
                <a:spcPct val="90000"/>
              </a:lnSpc>
              <a:spcBef>
                <a:spcPts val="800"/>
              </a:spcBef>
              <a:buClr>
                <a:schemeClr val="dk1"/>
              </a:buClr>
              <a:buFont typeface="Noto Symbol"/>
              <a:buChar char="▪"/>
              <a:defRPr sz="1400" b="0" i="0" u="none" strike="noStrike" cap="none">
                <a:solidFill>
                  <a:schemeClr val="dk1"/>
                </a:solidFill>
                <a:latin typeface="Arial"/>
                <a:ea typeface="Arial"/>
                <a:cs typeface="Arial"/>
                <a:sym typeface="Arial"/>
              </a:defRPr>
            </a:lvl4pPr>
            <a:lvl5pPr marL="1554480" marR="0" lvl="4" indent="-162560" algn="l" rtl="0">
              <a:lnSpc>
                <a:spcPct val="90000"/>
              </a:lnSpc>
              <a:spcBef>
                <a:spcPts val="800"/>
              </a:spcBef>
              <a:buClr>
                <a:schemeClr val="dk1"/>
              </a:buClr>
              <a:buFont typeface="Noto Symbol"/>
              <a:buChar char="▪"/>
              <a:defRPr sz="1400" b="0" i="0" u="none" strike="noStrike" cap="none">
                <a:solidFill>
                  <a:schemeClr val="dk1"/>
                </a:solidFill>
                <a:latin typeface="Arial"/>
                <a:ea typeface="Arial"/>
                <a:cs typeface="Arial"/>
                <a:sym typeface="Arial"/>
              </a:defRPr>
            </a:lvl5pPr>
            <a:lvl6pPr marL="1874520" marR="0" lvl="5" indent="-165100" algn="l" rtl="0">
              <a:lnSpc>
                <a:spcPct val="90000"/>
              </a:lnSpc>
              <a:spcBef>
                <a:spcPts val="800"/>
              </a:spcBef>
              <a:buClr>
                <a:schemeClr val="dk1"/>
              </a:buClr>
              <a:buFont typeface="Noto Symbol"/>
              <a:buChar char="▪"/>
              <a:defRPr sz="1400" b="0" i="0" u="none" strike="noStrike" cap="none">
                <a:solidFill>
                  <a:schemeClr val="dk1"/>
                </a:solidFill>
                <a:latin typeface="Arial"/>
                <a:ea typeface="Arial"/>
                <a:cs typeface="Arial"/>
                <a:sym typeface="Arial"/>
              </a:defRPr>
            </a:lvl6pPr>
            <a:lvl7pPr marL="2194560" marR="0" lvl="6" indent="-167639" algn="l" rtl="0">
              <a:lnSpc>
                <a:spcPct val="90000"/>
              </a:lnSpc>
              <a:spcBef>
                <a:spcPts val="800"/>
              </a:spcBef>
              <a:buClr>
                <a:schemeClr val="dk1"/>
              </a:buClr>
              <a:buFont typeface="Noto Symbol"/>
              <a:buChar char="▪"/>
              <a:defRPr sz="1400" b="0" i="0" u="none" strike="noStrike" cap="none">
                <a:solidFill>
                  <a:schemeClr val="dk1"/>
                </a:solidFill>
                <a:latin typeface="Arial"/>
                <a:ea typeface="Arial"/>
                <a:cs typeface="Arial"/>
                <a:sym typeface="Arial"/>
              </a:defRPr>
            </a:lvl7pPr>
            <a:lvl8pPr marL="2514600" marR="0" lvl="7" indent="-157479" algn="l" rtl="0">
              <a:lnSpc>
                <a:spcPct val="90000"/>
              </a:lnSpc>
              <a:spcBef>
                <a:spcPts val="800"/>
              </a:spcBef>
              <a:buClr>
                <a:schemeClr val="dk1"/>
              </a:buClr>
              <a:buFont typeface="Noto Symbol"/>
              <a:buChar char="▪"/>
              <a:defRPr sz="1400" b="0" i="0" u="none" strike="noStrike" cap="none">
                <a:solidFill>
                  <a:schemeClr val="dk1"/>
                </a:solidFill>
                <a:latin typeface="Arial"/>
                <a:ea typeface="Arial"/>
                <a:cs typeface="Arial"/>
                <a:sym typeface="Arial"/>
              </a:defRPr>
            </a:lvl8pPr>
            <a:lvl9pPr marL="2834640" marR="0" lvl="8" indent="-160019" algn="l" rtl="0">
              <a:lnSpc>
                <a:spcPct val="90000"/>
              </a:lnSpc>
              <a:spcBef>
                <a:spcPts val="800"/>
              </a:spcBef>
              <a:buClr>
                <a:schemeClr val="dk1"/>
              </a:buClr>
              <a:buFont typeface="Noto Symbol"/>
              <a:buChar char="▪"/>
              <a:defRPr sz="14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253576" y="6505078"/>
            <a:ext cx="96403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280158" y="6505078"/>
            <a:ext cx="6876415" cy="228600"/>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chemeClr val="lt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580814" y="6280298"/>
            <a:ext cx="533399" cy="349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50" b="1" i="0" u="none" strike="noStrike" cap="none">
                <a:solidFill>
                  <a:schemeClr val="accent2"/>
                </a:solidFill>
                <a:latin typeface="Arial"/>
                <a:ea typeface="Arial"/>
                <a:cs typeface="Arial"/>
                <a:sym typeface="Arial"/>
              </a:rPr>
              <a:t>‹#›</a:t>
            </a:fld>
            <a:endParaRPr lang="en-US" sz="1050" b="1"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cca.ie/en/primary/resources-for-par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481347" y="413702"/>
            <a:ext cx="8259090" cy="2151201"/>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buClr>
                <a:schemeClr val="dk1"/>
              </a:buClr>
              <a:buSzPct val="25000"/>
              <a:buFont typeface="Arial"/>
              <a:buNone/>
            </a:pPr>
            <a:r>
              <a:rPr lang="en-US" sz="6600" b="1" i="0" u="none" strike="noStrike" cap="none" dirty="0">
                <a:solidFill>
                  <a:schemeClr val="bg2"/>
                </a:solidFill>
                <a:latin typeface="Arial"/>
                <a:ea typeface="Arial"/>
                <a:cs typeface="Arial"/>
                <a:sym typeface="Arial"/>
              </a:rPr>
              <a:t>Junior Infant </a:t>
            </a:r>
            <a:br>
              <a:rPr lang="en-US" sz="6600" b="0" i="0" u="none" strike="noStrike" cap="none" dirty="0">
                <a:solidFill>
                  <a:schemeClr val="bg2"/>
                </a:solidFill>
                <a:latin typeface="Arial"/>
                <a:ea typeface="Arial"/>
                <a:cs typeface="Arial"/>
                <a:sym typeface="Arial"/>
              </a:rPr>
            </a:br>
            <a:r>
              <a:rPr lang="en-US" sz="6600" b="0" i="0" u="none" strike="noStrike" cap="none" dirty="0">
                <a:solidFill>
                  <a:schemeClr val="bg2"/>
                </a:solidFill>
                <a:latin typeface="Arial"/>
                <a:ea typeface="Arial"/>
                <a:cs typeface="Arial"/>
                <a:sym typeface="Arial"/>
              </a:rPr>
              <a:t>Information Meeting</a:t>
            </a:r>
          </a:p>
        </p:txBody>
      </p:sp>
      <p:sp>
        <p:nvSpPr>
          <p:cNvPr id="91" name="Shape 91"/>
          <p:cNvSpPr txBox="1">
            <a:spLocks noGrp="1"/>
          </p:cNvSpPr>
          <p:nvPr>
            <p:ph type="subTitle" idx="1"/>
          </p:nvPr>
        </p:nvSpPr>
        <p:spPr>
          <a:xfrm>
            <a:off x="5375920" y="2780928"/>
            <a:ext cx="3456384" cy="838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2"/>
              </a:buClr>
              <a:buSzPct val="25000"/>
              <a:buFont typeface="Noto Symbol"/>
              <a:buNone/>
            </a:pPr>
            <a:r>
              <a:rPr lang="en-US" sz="4000" b="1" dirty="0"/>
              <a:t>June 2023</a:t>
            </a:r>
            <a:r>
              <a:rPr lang="en-US" sz="4000" b="1" i="0" u="none" strike="noStrike" cap="none" dirty="0">
                <a:solidFill>
                  <a:schemeClr val="accent2"/>
                </a:solidFill>
                <a:latin typeface="Arial"/>
                <a:ea typeface="Arial"/>
                <a:cs typeface="Arial"/>
                <a:sym typeface="Arial"/>
              </a:rPr>
              <a:t> </a:t>
            </a:r>
          </a:p>
        </p:txBody>
      </p:sp>
      <p:pic>
        <p:nvPicPr>
          <p:cNvPr id="3" name="Picture 2" descr="217 Best Teachers INSPIRE images | Teacher, Teacher appreciation gifts,  School gifts">
            <a:extLst>
              <a:ext uri="{FF2B5EF4-FFF2-40B4-BE49-F238E27FC236}">
                <a16:creationId xmlns:a16="http://schemas.microsoft.com/office/drawing/2014/main" id="{6230CD35-7CE8-6B76-7A77-F4E2A08A8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2564903"/>
            <a:ext cx="3858681" cy="4192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723922" y="81128"/>
            <a:ext cx="9372600" cy="120041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3400" b="0" i="0" u="none" strike="noStrike" cap="none" dirty="0">
                <a:solidFill>
                  <a:schemeClr val="bg2"/>
                </a:solidFill>
                <a:latin typeface="Arial"/>
                <a:ea typeface="Arial"/>
                <a:cs typeface="Arial"/>
                <a:sym typeface="Arial"/>
              </a:rPr>
              <a:t>Writing</a:t>
            </a:r>
            <a:r>
              <a:rPr lang="en-US" sz="3400" b="0" i="0" u="none" strike="noStrike" cap="none" dirty="0">
                <a:solidFill>
                  <a:schemeClr val="dk1"/>
                </a:solidFill>
                <a:latin typeface="Arial"/>
                <a:ea typeface="Arial"/>
                <a:cs typeface="Arial"/>
                <a:sym typeface="Arial"/>
              </a:rPr>
              <a:t> </a:t>
            </a:r>
          </a:p>
        </p:txBody>
      </p:sp>
      <p:grpSp>
        <p:nvGrpSpPr>
          <p:cNvPr id="149" name="Shape 149"/>
          <p:cNvGrpSpPr/>
          <p:nvPr/>
        </p:nvGrpSpPr>
        <p:grpSpPr>
          <a:xfrm>
            <a:off x="2376137" y="3513982"/>
            <a:ext cx="9371600" cy="3429678"/>
            <a:chOff x="498" y="342560"/>
            <a:chExt cx="9371600" cy="3429678"/>
          </a:xfrm>
        </p:grpSpPr>
        <p:sp>
          <p:nvSpPr>
            <p:cNvPr id="150" name="Shape 150"/>
            <p:cNvSpPr/>
            <p:nvPr/>
          </p:nvSpPr>
          <p:spPr>
            <a:xfrm rot="5400000">
              <a:off x="345295" y="1888281"/>
              <a:ext cx="1038576" cy="1728169"/>
            </a:xfrm>
            <a:prstGeom prst="corner">
              <a:avLst>
                <a:gd name="adj1" fmla="val 16120"/>
                <a:gd name="adj2" fmla="val 16110"/>
              </a:avLst>
            </a:prstGeom>
            <a:solidFill>
              <a:schemeClr val="accent2"/>
            </a:solidFill>
            <a:ln w="12700"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171931" y="2404631"/>
              <a:ext cx="1560200" cy="136760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171931" y="2404631"/>
              <a:ext cx="1560200" cy="1367608"/>
            </a:xfrm>
            <a:prstGeom prst="rect">
              <a:avLst/>
            </a:prstGeom>
            <a:noFill/>
            <a:ln>
              <a:noFill/>
            </a:ln>
          </p:spPr>
          <p:txBody>
            <a:bodyPr lIns="87625" tIns="87625" rIns="87625" bIns="87625" anchor="t" anchorCtr="0">
              <a:noAutofit/>
            </a:bodyPr>
            <a:lstStyle/>
            <a:p>
              <a:pPr marL="0" marR="0" lvl="0" indent="0" algn="l" rtl="0">
                <a:lnSpc>
                  <a:spcPct val="90000"/>
                </a:lnSpc>
                <a:spcBef>
                  <a:spcPts val="0"/>
                </a:spcBef>
                <a:spcAft>
                  <a:spcPts val="805"/>
                </a:spcAft>
                <a:buSzPct val="25000"/>
                <a:buNone/>
              </a:pPr>
              <a:r>
                <a:rPr lang="en-US" sz="2300" b="0" i="0" u="none" strike="noStrike" cap="none" dirty="0">
                  <a:solidFill>
                    <a:schemeClr val="bg2"/>
                  </a:solidFill>
                  <a:latin typeface="Arial"/>
                  <a:ea typeface="Arial"/>
                  <a:cs typeface="Arial"/>
                  <a:sym typeface="Arial"/>
                </a:rPr>
                <a:t>Drawing</a:t>
              </a:r>
              <a:r>
                <a:rPr lang="en-US" sz="2300" b="0" i="0" u="none" strike="noStrike" cap="none" dirty="0">
                  <a:solidFill>
                    <a:schemeClr val="dk1"/>
                  </a:solidFill>
                  <a:latin typeface="Arial"/>
                  <a:ea typeface="Arial"/>
                  <a:cs typeface="Arial"/>
                  <a:sym typeface="Arial"/>
                </a:rPr>
                <a:t> </a:t>
              </a:r>
            </a:p>
          </p:txBody>
        </p:sp>
        <p:sp>
          <p:nvSpPr>
            <p:cNvPr id="153" name="Shape 153"/>
            <p:cNvSpPr/>
            <p:nvPr/>
          </p:nvSpPr>
          <p:spPr>
            <a:xfrm>
              <a:off x="1437754" y="1761050"/>
              <a:ext cx="294376" cy="294376"/>
            </a:xfrm>
            <a:prstGeom prst="triangle">
              <a:avLst>
                <a:gd name="adj" fmla="val 100000"/>
              </a:avLst>
            </a:prstGeom>
            <a:solidFill>
              <a:srgbClr val="FE9C00"/>
            </a:solidFill>
            <a:ln w="12700" cap="flat" cmpd="sng">
              <a:solidFill>
                <a:srgbClr val="FE9C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rot="5400000">
              <a:off x="2255287" y="1415650"/>
              <a:ext cx="1038576" cy="1728169"/>
            </a:xfrm>
            <a:prstGeom prst="corner">
              <a:avLst>
                <a:gd name="adj1" fmla="val 16120"/>
                <a:gd name="adj2" fmla="val 16110"/>
              </a:avLst>
            </a:prstGeom>
            <a:solidFill>
              <a:srgbClr val="3E8AB3"/>
            </a:solidFill>
            <a:ln w="12700" cap="flat" cmpd="sng">
              <a:solidFill>
                <a:srgbClr val="3E8AB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2081923" y="1932001"/>
              <a:ext cx="1560200" cy="136760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2081923" y="1932001"/>
              <a:ext cx="1560200" cy="1367608"/>
            </a:xfrm>
            <a:prstGeom prst="rect">
              <a:avLst/>
            </a:prstGeom>
            <a:noFill/>
            <a:ln>
              <a:noFill/>
            </a:ln>
          </p:spPr>
          <p:txBody>
            <a:bodyPr lIns="87625" tIns="87625" rIns="87625" bIns="87625" anchor="t" anchorCtr="0">
              <a:noAutofit/>
            </a:bodyPr>
            <a:lstStyle/>
            <a:p>
              <a:pPr marL="0" marR="0" lvl="0" indent="0" algn="l" rtl="0">
                <a:lnSpc>
                  <a:spcPct val="90000"/>
                </a:lnSpc>
                <a:spcBef>
                  <a:spcPts val="0"/>
                </a:spcBef>
                <a:spcAft>
                  <a:spcPts val="805"/>
                </a:spcAft>
                <a:buSzPct val="25000"/>
                <a:buNone/>
              </a:pPr>
              <a:r>
                <a:rPr lang="en-US" sz="2300" b="0" i="0" u="none" strike="noStrike" cap="none" dirty="0">
                  <a:solidFill>
                    <a:schemeClr val="bg2"/>
                  </a:solidFill>
                  <a:latin typeface="Arial"/>
                  <a:ea typeface="Arial"/>
                  <a:cs typeface="Arial"/>
                  <a:sym typeface="Arial"/>
                </a:rPr>
                <a:t>Mark Making </a:t>
              </a:r>
            </a:p>
          </p:txBody>
        </p:sp>
        <p:sp>
          <p:nvSpPr>
            <p:cNvPr id="157" name="Shape 157"/>
            <p:cNvSpPr/>
            <p:nvPr/>
          </p:nvSpPr>
          <p:spPr>
            <a:xfrm>
              <a:off x="3347746" y="1288420"/>
              <a:ext cx="294376" cy="294376"/>
            </a:xfrm>
            <a:prstGeom prst="triangle">
              <a:avLst>
                <a:gd name="adj" fmla="val 100000"/>
              </a:avLst>
            </a:prstGeom>
            <a:solidFill>
              <a:srgbClr val="D8D56B"/>
            </a:solidFill>
            <a:ln w="12700" cap="flat" cmpd="sng">
              <a:solidFill>
                <a:srgbClr val="D8D56B"/>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p:nvPr/>
          </p:nvSpPr>
          <p:spPr>
            <a:xfrm rot="5400000">
              <a:off x="4165278" y="943021"/>
              <a:ext cx="1038576" cy="1728169"/>
            </a:xfrm>
            <a:prstGeom prst="corner">
              <a:avLst>
                <a:gd name="adj1" fmla="val 16120"/>
                <a:gd name="adj2" fmla="val 16110"/>
              </a:avLst>
            </a:prstGeom>
            <a:solidFill>
              <a:schemeClr val="accent6"/>
            </a:solidFill>
            <a:ln w="12700" cap="flat" cmpd="sng">
              <a:solidFill>
                <a:schemeClr val="accent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p:nvPr/>
          </p:nvSpPr>
          <p:spPr>
            <a:xfrm>
              <a:off x="3991914" y="1459371"/>
              <a:ext cx="1560200" cy="136760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3991914" y="1459371"/>
              <a:ext cx="1560200" cy="1367608"/>
            </a:xfrm>
            <a:prstGeom prst="rect">
              <a:avLst/>
            </a:prstGeom>
            <a:noFill/>
            <a:ln>
              <a:noFill/>
            </a:ln>
          </p:spPr>
          <p:txBody>
            <a:bodyPr lIns="87625" tIns="87625" rIns="87625" bIns="87625" anchor="t" anchorCtr="0">
              <a:noAutofit/>
            </a:bodyPr>
            <a:lstStyle/>
            <a:p>
              <a:pPr marL="0" marR="0" lvl="0" indent="0" algn="l" rtl="0">
                <a:lnSpc>
                  <a:spcPct val="90000"/>
                </a:lnSpc>
                <a:spcBef>
                  <a:spcPts val="0"/>
                </a:spcBef>
                <a:spcAft>
                  <a:spcPts val="805"/>
                </a:spcAft>
                <a:buSzPct val="25000"/>
                <a:buNone/>
              </a:pPr>
              <a:r>
                <a:rPr lang="en-US" sz="2300" b="0" i="0" u="none" strike="noStrike" cap="none" dirty="0">
                  <a:solidFill>
                    <a:schemeClr val="bg2"/>
                  </a:solidFill>
                  <a:latin typeface="Arial"/>
                  <a:ea typeface="Arial"/>
                  <a:cs typeface="Arial"/>
                  <a:sym typeface="Arial"/>
                </a:rPr>
                <a:t>Writing Letters </a:t>
              </a:r>
            </a:p>
          </p:txBody>
        </p:sp>
        <p:sp>
          <p:nvSpPr>
            <p:cNvPr id="161" name="Shape 161"/>
            <p:cNvSpPr/>
            <p:nvPr/>
          </p:nvSpPr>
          <p:spPr>
            <a:xfrm>
              <a:off x="5257739" y="815791"/>
              <a:ext cx="294376" cy="294376"/>
            </a:xfrm>
            <a:prstGeom prst="triangle">
              <a:avLst>
                <a:gd name="adj" fmla="val 100000"/>
              </a:avLst>
            </a:prstGeom>
            <a:solidFill>
              <a:schemeClr val="accent2"/>
            </a:solidFill>
            <a:ln w="12700"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p:nvPr/>
          </p:nvSpPr>
          <p:spPr>
            <a:xfrm rot="5400000">
              <a:off x="6075271" y="470391"/>
              <a:ext cx="1038576" cy="1728169"/>
            </a:xfrm>
            <a:prstGeom prst="corner">
              <a:avLst>
                <a:gd name="adj1" fmla="val 16120"/>
                <a:gd name="adj2" fmla="val 16110"/>
              </a:avLst>
            </a:prstGeom>
            <a:solidFill>
              <a:srgbClr val="FE9C00"/>
            </a:solidFill>
            <a:ln w="12700" cap="flat" cmpd="sng">
              <a:solidFill>
                <a:srgbClr val="FE9C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 name="Shape 163"/>
            <p:cNvSpPr/>
            <p:nvPr/>
          </p:nvSpPr>
          <p:spPr>
            <a:xfrm>
              <a:off x="5901905" y="986742"/>
              <a:ext cx="1560200" cy="136760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5901905" y="986742"/>
              <a:ext cx="1560200" cy="1367608"/>
            </a:xfrm>
            <a:prstGeom prst="rect">
              <a:avLst/>
            </a:prstGeom>
            <a:noFill/>
            <a:ln>
              <a:noFill/>
            </a:ln>
          </p:spPr>
          <p:txBody>
            <a:bodyPr lIns="87625" tIns="87625" rIns="87625" bIns="87625" anchor="t" anchorCtr="0">
              <a:noAutofit/>
            </a:bodyPr>
            <a:lstStyle/>
            <a:p>
              <a:pPr marL="0" marR="0" lvl="0" indent="0" algn="l" rtl="0">
                <a:lnSpc>
                  <a:spcPct val="90000"/>
                </a:lnSpc>
                <a:spcBef>
                  <a:spcPts val="0"/>
                </a:spcBef>
                <a:spcAft>
                  <a:spcPts val="805"/>
                </a:spcAft>
                <a:buSzPct val="25000"/>
                <a:buNone/>
              </a:pPr>
              <a:r>
                <a:rPr lang="en-US" sz="2300" b="0" i="0" u="none" strike="noStrike" cap="none" dirty="0">
                  <a:solidFill>
                    <a:schemeClr val="bg2"/>
                  </a:solidFill>
                  <a:latin typeface="Arial"/>
                  <a:ea typeface="Arial"/>
                  <a:cs typeface="Arial"/>
                  <a:sym typeface="Arial"/>
                </a:rPr>
                <a:t>Writing Words </a:t>
              </a:r>
            </a:p>
          </p:txBody>
        </p:sp>
        <p:sp>
          <p:nvSpPr>
            <p:cNvPr id="165" name="Shape 165"/>
            <p:cNvSpPr/>
            <p:nvPr/>
          </p:nvSpPr>
          <p:spPr>
            <a:xfrm>
              <a:off x="7167729" y="343162"/>
              <a:ext cx="294376" cy="294376"/>
            </a:xfrm>
            <a:prstGeom prst="triangle">
              <a:avLst>
                <a:gd name="adj" fmla="val 100000"/>
              </a:avLst>
            </a:prstGeom>
            <a:solidFill>
              <a:srgbClr val="3E8AB3"/>
            </a:solidFill>
            <a:ln w="12700" cap="flat" cmpd="sng">
              <a:solidFill>
                <a:srgbClr val="3E8AB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rot="5400000">
              <a:off x="7985263" y="-2235"/>
              <a:ext cx="1038576" cy="1728169"/>
            </a:xfrm>
            <a:prstGeom prst="corner">
              <a:avLst>
                <a:gd name="adj1" fmla="val 16120"/>
                <a:gd name="adj2" fmla="val 16110"/>
              </a:avLst>
            </a:prstGeom>
            <a:solidFill>
              <a:srgbClr val="D8D56B"/>
            </a:solidFill>
            <a:ln w="12700" cap="flat" cmpd="sng">
              <a:solidFill>
                <a:srgbClr val="D8D56B"/>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a:off x="7811897" y="514114"/>
              <a:ext cx="1560200" cy="1367608"/>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txBox="1"/>
            <p:nvPr/>
          </p:nvSpPr>
          <p:spPr>
            <a:xfrm>
              <a:off x="7811897" y="514114"/>
              <a:ext cx="1560200" cy="1367608"/>
            </a:xfrm>
            <a:prstGeom prst="rect">
              <a:avLst/>
            </a:prstGeom>
            <a:noFill/>
            <a:ln>
              <a:noFill/>
            </a:ln>
          </p:spPr>
          <p:txBody>
            <a:bodyPr lIns="87625" tIns="87625" rIns="87625" bIns="87625" anchor="t" anchorCtr="0">
              <a:noAutofit/>
            </a:bodyPr>
            <a:lstStyle/>
            <a:p>
              <a:pPr marL="0" marR="0" lvl="0" indent="0" algn="l" rtl="0">
                <a:lnSpc>
                  <a:spcPct val="90000"/>
                </a:lnSpc>
                <a:spcBef>
                  <a:spcPts val="0"/>
                </a:spcBef>
                <a:spcAft>
                  <a:spcPts val="805"/>
                </a:spcAft>
                <a:buSzPct val="25000"/>
                <a:buNone/>
              </a:pPr>
              <a:r>
                <a:rPr lang="en-US" sz="2300" b="0" i="0" u="none" strike="noStrike" cap="none" dirty="0">
                  <a:solidFill>
                    <a:schemeClr val="bg2"/>
                  </a:solidFill>
                  <a:latin typeface="Arial"/>
                  <a:ea typeface="Arial"/>
                  <a:cs typeface="Arial"/>
                  <a:sym typeface="Arial"/>
                </a:rPr>
                <a:t>Writing Sentences </a:t>
              </a:r>
            </a:p>
          </p:txBody>
        </p:sp>
      </p:grpSp>
      <p:pic>
        <p:nvPicPr>
          <p:cNvPr id="169" name="Shape 169"/>
          <p:cNvPicPr preferRelativeResize="0"/>
          <p:nvPr/>
        </p:nvPicPr>
        <p:blipFill rotWithShape="1">
          <a:blip r:embed="rId3">
            <a:alphaModFix/>
          </a:blip>
          <a:srcRect l="3446" t="34166" r="36768" b="15500"/>
          <a:stretch/>
        </p:blipFill>
        <p:spPr>
          <a:xfrm>
            <a:off x="4170917" y="330028"/>
            <a:ext cx="7577321" cy="2743778"/>
          </a:xfrm>
          <a:prstGeom prst="rect">
            <a:avLst/>
          </a:prstGeom>
          <a:noFill/>
          <a:ln>
            <a:noFill/>
          </a:ln>
        </p:spPr>
      </p:pic>
      <p:sp>
        <p:nvSpPr>
          <p:cNvPr id="170" name="Shape 170"/>
          <p:cNvSpPr txBox="1"/>
          <p:nvPr/>
        </p:nvSpPr>
        <p:spPr>
          <a:xfrm>
            <a:off x="723922" y="1472212"/>
            <a:ext cx="4572000" cy="41148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dk1"/>
              </a:buClr>
              <a:buSzPct val="80000"/>
              <a:buFont typeface="Noto Symbol"/>
              <a:buChar char="▪"/>
            </a:pPr>
            <a:r>
              <a:rPr lang="en-US" sz="2000" b="0" i="0" u="none" strike="noStrike" cap="none" dirty="0">
                <a:solidFill>
                  <a:schemeClr val="bg2"/>
                </a:solidFill>
                <a:latin typeface="Arial"/>
                <a:ea typeface="Arial"/>
                <a:cs typeface="Arial"/>
                <a:sym typeface="Arial"/>
              </a:rPr>
              <a:t>Pre-writing – Pencil Grip </a:t>
            </a:r>
          </a:p>
          <a:p>
            <a:pPr marL="274320" marR="0" lvl="0" indent="-236220" algn="l" rtl="0">
              <a:lnSpc>
                <a:spcPct val="90000"/>
              </a:lnSpc>
              <a:spcBef>
                <a:spcPts val="1800"/>
              </a:spcBef>
              <a:buClr>
                <a:schemeClr val="dk1"/>
              </a:buClr>
              <a:buSzPct val="80000"/>
              <a:buFont typeface="Noto Symbol"/>
              <a:buChar char="▪"/>
            </a:pPr>
            <a:r>
              <a:rPr lang="en-US" sz="2000" b="0" i="0" u="none" strike="noStrike" cap="none" dirty="0">
                <a:solidFill>
                  <a:schemeClr val="bg2"/>
                </a:solidFill>
                <a:latin typeface="Arial"/>
                <a:ea typeface="Arial"/>
                <a:cs typeface="Arial"/>
                <a:sym typeface="Arial"/>
              </a:rPr>
              <a:t>Writing Milestones </a:t>
            </a:r>
          </a:p>
          <a:p>
            <a:pPr marL="274320" marR="0" lvl="0" indent="-236220" algn="l" rtl="0">
              <a:lnSpc>
                <a:spcPct val="90000"/>
              </a:lnSpc>
              <a:spcBef>
                <a:spcPts val="1800"/>
              </a:spcBef>
              <a:buClr>
                <a:schemeClr val="dk1"/>
              </a:buClr>
              <a:buSzPct val="80000"/>
              <a:buFont typeface="Noto Symbol"/>
              <a:buChar char="▪"/>
            </a:pPr>
            <a:r>
              <a:rPr lang="en-US" sz="2000" b="0" i="0" u="none" strike="noStrike" cap="none" dirty="0">
                <a:solidFill>
                  <a:schemeClr val="bg2"/>
                </a:solidFill>
                <a:latin typeface="Arial"/>
                <a:ea typeface="Arial"/>
                <a:cs typeface="Arial"/>
                <a:sym typeface="Arial"/>
              </a:rPr>
              <a:t>Writing Genres </a:t>
            </a:r>
          </a:p>
          <a:p>
            <a:pPr marL="274320" marR="0" lvl="0" indent="-236220" algn="l" rtl="0">
              <a:lnSpc>
                <a:spcPct val="90000"/>
              </a:lnSpc>
              <a:spcBef>
                <a:spcPts val="1800"/>
              </a:spcBef>
              <a:buClr>
                <a:schemeClr val="dk1"/>
              </a:buClr>
              <a:buSzPct val="80000"/>
              <a:buFont typeface="Noto Symbol"/>
              <a:buChar char="▪"/>
            </a:pPr>
            <a:r>
              <a:rPr lang="en-US" sz="2000" b="0" i="0" u="none" strike="noStrike" cap="none" dirty="0">
                <a:solidFill>
                  <a:schemeClr val="bg2"/>
                </a:solidFill>
                <a:latin typeface="Arial"/>
                <a:ea typeface="Arial"/>
                <a:cs typeface="Arial"/>
                <a:sym typeface="Arial"/>
              </a:rPr>
              <a:t>Letter formation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135-54C0-4C28-8087-1BC5639AEC5F}"/>
              </a:ext>
            </a:extLst>
          </p:cNvPr>
          <p:cNvSpPr>
            <a:spLocks noGrp="1"/>
          </p:cNvSpPr>
          <p:nvPr>
            <p:ph type="title"/>
          </p:nvPr>
        </p:nvSpPr>
        <p:spPr>
          <a:xfrm>
            <a:off x="1127448" y="304800"/>
            <a:ext cx="10453365" cy="1200416"/>
          </a:xfrm>
        </p:spPr>
        <p:txBody>
          <a:bodyPr/>
          <a:lstStyle/>
          <a:p>
            <a:pPr algn="ctr"/>
            <a:r>
              <a:rPr lang="en-IE" dirty="0"/>
              <a:t>Method used in classroom</a:t>
            </a:r>
          </a:p>
        </p:txBody>
      </p:sp>
      <p:pic>
        <p:nvPicPr>
          <p:cNvPr id="1028" name="Picture 4" descr="Occupational Therapy Tips!">
            <a:extLst>
              <a:ext uri="{FF2B5EF4-FFF2-40B4-BE49-F238E27FC236}">
                <a16:creationId xmlns:a16="http://schemas.microsoft.com/office/drawing/2014/main" id="{821BC367-1DFC-465B-9AE8-B0EDB5B6A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1844824"/>
            <a:ext cx="256222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riting Workshop">
            <a:extLst>
              <a:ext uri="{FF2B5EF4-FFF2-40B4-BE49-F238E27FC236}">
                <a16:creationId xmlns:a16="http://schemas.microsoft.com/office/drawing/2014/main" id="{F0F083DA-1B40-401E-9B52-8A76C7963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741" y="1799567"/>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ccupational Therapy Tips!">
            <a:extLst>
              <a:ext uri="{FF2B5EF4-FFF2-40B4-BE49-F238E27FC236}">
                <a16:creationId xmlns:a16="http://schemas.microsoft.com/office/drawing/2014/main" id="{1DFB855D-ED57-4EE2-B5A1-2B6A92F6C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1799567"/>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D6B8253-FCC8-4398-8728-29F8CC1B3911}"/>
              </a:ext>
            </a:extLst>
          </p:cNvPr>
          <p:cNvSpPr txBox="1">
            <a:spLocks/>
          </p:cNvSpPr>
          <p:nvPr/>
        </p:nvSpPr>
        <p:spPr>
          <a:xfrm>
            <a:off x="340704" y="4293096"/>
            <a:ext cx="10453365" cy="1200416"/>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Arial"/>
              <a:buNone/>
              <a:defRPr sz="3400" b="0" i="0" u="none" strike="noStrike" cap="none">
                <a:solidFill>
                  <a:schemeClr val="dk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pPr algn="ctr"/>
            <a:endParaRPr lang="en-IE" dirty="0"/>
          </a:p>
        </p:txBody>
      </p:sp>
    </p:spTree>
    <p:extLst>
      <p:ext uri="{BB962C8B-B14F-4D97-AF65-F5344CB8AC3E}">
        <p14:creationId xmlns:p14="http://schemas.microsoft.com/office/powerpoint/2010/main" val="254157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0064-B9ED-4508-B398-91A5786D99A4}"/>
              </a:ext>
            </a:extLst>
          </p:cNvPr>
          <p:cNvSpPr>
            <a:spLocks noGrp="1"/>
          </p:cNvSpPr>
          <p:nvPr>
            <p:ph type="title"/>
          </p:nvPr>
        </p:nvSpPr>
        <p:spPr>
          <a:xfrm>
            <a:off x="767408" y="304800"/>
            <a:ext cx="10813405" cy="603920"/>
          </a:xfrm>
        </p:spPr>
        <p:txBody>
          <a:bodyPr/>
          <a:lstStyle/>
          <a:p>
            <a:r>
              <a:rPr lang="en-IE" dirty="0"/>
              <a:t>How can you help?</a:t>
            </a:r>
          </a:p>
        </p:txBody>
      </p:sp>
      <p:sp>
        <p:nvSpPr>
          <p:cNvPr id="3" name="Text Placeholder 2">
            <a:extLst>
              <a:ext uri="{FF2B5EF4-FFF2-40B4-BE49-F238E27FC236}">
                <a16:creationId xmlns:a16="http://schemas.microsoft.com/office/drawing/2014/main" id="{2DAC74D0-6859-4B24-BB36-097371B1D05B}"/>
              </a:ext>
            </a:extLst>
          </p:cNvPr>
          <p:cNvSpPr>
            <a:spLocks noGrp="1"/>
          </p:cNvSpPr>
          <p:nvPr>
            <p:ph type="body" idx="1"/>
          </p:nvPr>
        </p:nvSpPr>
        <p:spPr>
          <a:xfrm>
            <a:off x="1055440" y="908720"/>
            <a:ext cx="10525373" cy="4968552"/>
          </a:xfrm>
        </p:spPr>
        <p:txBody>
          <a:bodyPr/>
          <a:lstStyle/>
          <a:p>
            <a:r>
              <a:rPr lang="en-GB" sz="1800" b="1" i="0" dirty="0">
                <a:solidFill>
                  <a:srgbClr val="020613"/>
                </a:solidFill>
                <a:effectLst/>
                <a:latin typeface="Open Sans"/>
              </a:rPr>
              <a:t>Paper Crumpling:</a:t>
            </a:r>
            <a:r>
              <a:rPr lang="en-GB" sz="1800" b="0" i="0" dirty="0">
                <a:solidFill>
                  <a:srgbClr val="020613"/>
                </a:solidFill>
                <a:effectLst/>
                <a:latin typeface="Open Sans"/>
              </a:rPr>
              <a:t> Have your child crumple up sheets of newspaper or scrap paper into the smallest, tightest ball possible. Increase the challenge by only letting them use one hand to crumple the paper.</a:t>
            </a:r>
          </a:p>
          <a:p>
            <a:r>
              <a:rPr lang="en-GB" sz="1800" b="1" i="0" dirty="0">
                <a:solidFill>
                  <a:srgbClr val="020613"/>
                </a:solidFill>
                <a:effectLst/>
                <a:latin typeface="Open Sans"/>
              </a:rPr>
              <a:t>Tape Races:</a:t>
            </a:r>
            <a:r>
              <a:rPr lang="en-GB" sz="1800" b="0" i="0" dirty="0">
                <a:solidFill>
                  <a:srgbClr val="020613"/>
                </a:solidFill>
                <a:effectLst/>
                <a:latin typeface="Open Sans"/>
              </a:rPr>
              <a:t> Get your child to tear off lots of pieces of masking tape and place them down on a flat surface (e.g. a table or the floor). Then have a race to see how many they can peel off in one minute!</a:t>
            </a:r>
          </a:p>
          <a:p>
            <a:pPr algn="l"/>
            <a:r>
              <a:rPr lang="en-GB" sz="1800" b="1" i="0" dirty="0">
                <a:solidFill>
                  <a:srgbClr val="020613"/>
                </a:solidFill>
                <a:effectLst/>
                <a:latin typeface="Open Sans"/>
              </a:rPr>
              <a:t>Play-Doh and </a:t>
            </a:r>
            <a:r>
              <a:rPr lang="en-GB" sz="1800" b="1" i="0" dirty="0" err="1">
                <a:solidFill>
                  <a:srgbClr val="020613"/>
                </a:solidFill>
                <a:effectLst/>
                <a:latin typeface="Open Sans"/>
              </a:rPr>
              <a:t>Theraputty</a:t>
            </a:r>
            <a:r>
              <a:rPr lang="en-GB" sz="1800" b="1" i="0" dirty="0">
                <a:solidFill>
                  <a:srgbClr val="020613"/>
                </a:solidFill>
                <a:effectLst/>
                <a:latin typeface="Open Sans"/>
              </a:rPr>
              <a:t> Exercises:</a:t>
            </a:r>
            <a:r>
              <a:rPr lang="en-GB" sz="1800" b="0" i="0" dirty="0">
                <a:solidFill>
                  <a:srgbClr val="020613"/>
                </a:solidFill>
                <a:effectLst/>
                <a:latin typeface="Open Sans"/>
              </a:rPr>
              <a:t> These games are always popular with kids!</a:t>
            </a:r>
          </a:p>
          <a:p>
            <a:pPr algn="l">
              <a:buFont typeface="Arial" panose="020B0604020202020204" pitchFamily="34" charset="0"/>
              <a:buChar char="•"/>
            </a:pPr>
            <a:r>
              <a:rPr lang="en-GB" sz="1800" b="0" i="0" dirty="0">
                <a:solidFill>
                  <a:srgbClr val="020613"/>
                </a:solidFill>
                <a:effectLst/>
                <a:latin typeface="Open Sans"/>
              </a:rPr>
              <a:t>Make a spider or octopus by having your child first roll the putty into a ball, flatten it down, and then pinch out eight legs using their pincer fingers (thumb and index finger)</a:t>
            </a:r>
          </a:p>
          <a:p>
            <a:pPr algn="l">
              <a:buFont typeface="Arial" panose="020B0604020202020204" pitchFamily="34" charset="0"/>
              <a:buChar char="•"/>
            </a:pPr>
            <a:r>
              <a:rPr lang="en-GB" sz="1800" b="0" i="0" dirty="0">
                <a:solidFill>
                  <a:srgbClr val="020613"/>
                </a:solidFill>
                <a:effectLst/>
                <a:latin typeface="Open Sans"/>
              </a:rPr>
              <a:t>Make spaghetti by having them pull off small pieces of Play-Doh and roll them into long ‘noodles’</a:t>
            </a:r>
          </a:p>
          <a:p>
            <a:pPr algn="l"/>
            <a:r>
              <a:rPr lang="en-GB" sz="1800" b="1" i="0" dirty="0">
                <a:solidFill>
                  <a:srgbClr val="020613"/>
                </a:solidFill>
                <a:effectLst/>
                <a:latin typeface="Open Sans"/>
              </a:rPr>
              <a:t>Pegs:</a:t>
            </a:r>
            <a:r>
              <a:rPr lang="en-GB" sz="1800" b="0" i="0" dirty="0">
                <a:solidFill>
                  <a:srgbClr val="020613"/>
                </a:solidFill>
                <a:effectLst/>
                <a:latin typeface="Open Sans"/>
              </a:rPr>
              <a:t> Pinching and squeezing clips, pegs, tweezers, or even tongs helps build hand muscle strength.</a:t>
            </a:r>
          </a:p>
          <a:p>
            <a:pPr algn="l">
              <a:buFont typeface="Arial" panose="020B0604020202020204" pitchFamily="34" charset="0"/>
              <a:buChar char="•"/>
            </a:pPr>
            <a:r>
              <a:rPr lang="en-GB" sz="1800" b="0" i="0" dirty="0">
                <a:solidFill>
                  <a:srgbClr val="020613"/>
                </a:solidFill>
                <a:effectLst/>
                <a:latin typeface="Open Sans"/>
              </a:rPr>
              <a:t>Have your child use pegs to pick up pom poms and move them into a bucket or sort them into groups by colour or size. Have a race to see who can do it the quickest!</a:t>
            </a:r>
          </a:p>
          <a:p>
            <a:endParaRPr lang="en-IE" dirty="0"/>
          </a:p>
        </p:txBody>
      </p:sp>
    </p:spTree>
    <p:extLst>
      <p:ext uri="{BB962C8B-B14F-4D97-AF65-F5344CB8AC3E}">
        <p14:creationId xmlns:p14="http://schemas.microsoft.com/office/powerpoint/2010/main" val="224590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79225" y="115909"/>
            <a:ext cx="6400800" cy="111120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5200" b="0" i="0" u="none" strike="noStrike" cap="none" dirty="0" err="1">
                <a:solidFill>
                  <a:schemeClr val="bg2"/>
                </a:solidFill>
                <a:latin typeface="Arial"/>
                <a:ea typeface="Arial"/>
                <a:cs typeface="Arial"/>
                <a:sym typeface="Arial"/>
              </a:rPr>
              <a:t>Gaeilge</a:t>
            </a:r>
            <a:r>
              <a:rPr lang="en-US" sz="5200" b="0" i="0" u="none" strike="noStrike" cap="none" dirty="0">
                <a:solidFill>
                  <a:schemeClr val="bg2"/>
                </a:solidFill>
                <a:latin typeface="Arial"/>
                <a:ea typeface="Arial"/>
                <a:cs typeface="Arial"/>
                <a:sym typeface="Arial"/>
              </a:rPr>
              <a:t> </a:t>
            </a:r>
          </a:p>
        </p:txBody>
      </p:sp>
      <p:sp>
        <p:nvSpPr>
          <p:cNvPr id="176" name="Shape 176"/>
          <p:cNvSpPr txBox="1">
            <a:spLocks noGrp="1"/>
          </p:cNvSpPr>
          <p:nvPr>
            <p:ph type="body" idx="1"/>
          </p:nvPr>
        </p:nvSpPr>
        <p:spPr>
          <a:xfrm>
            <a:off x="672408" y="1227114"/>
            <a:ext cx="8951984" cy="3282005"/>
          </a:xfrm>
          <a:prstGeom prst="rect">
            <a:avLst/>
          </a:prstGeom>
          <a:noFill/>
          <a:ln>
            <a:noFill/>
          </a:ln>
        </p:spPr>
        <p:txBody>
          <a:bodyPr lIns="91425" tIns="45700" rIns="91425" bIns="45700" anchor="t" anchorCtr="0">
            <a:noAutofit/>
          </a:bodyPr>
          <a:lstStyle/>
          <a:p>
            <a:pPr marL="800100" lvl="1" indent="-342900" eaLnBrk="1" hangingPunct="1">
              <a:lnSpc>
                <a:spcPct val="100000"/>
              </a:lnSpc>
              <a:spcBef>
                <a:spcPct val="0"/>
              </a:spcBef>
              <a:buFont typeface="Arial" panose="020B0604020202020204" pitchFamily="34" charset="0"/>
              <a:buChar char="•"/>
            </a:pPr>
            <a:r>
              <a:rPr lang="en-GB" altLang="en-US" sz="2000" dirty="0">
                <a:solidFill>
                  <a:schemeClr val="bg2"/>
                </a:solidFill>
                <a:latin typeface="Arial" panose="020B0604020202020204" pitchFamily="34" charset="0"/>
                <a:cs typeface="Arial" panose="020B0604020202020204" pitchFamily="34" charset="0"/>
              </a:rPr>
              <a:t>The Gaeilge curriculum in Junior Infants is Oral based.</a:t>
            </a:r>
          </a:p>
          <a:p>
            <a:pPr marL="800100" lvl="1" indent="-342900" eaLnBrk="1" hangingPunct="1">
              <a:lnSpc>
                <a:spcPct val="100000"/>
              </a:lnSpc>
              <a:spcBef>
                <a:spcPct val="0"/>
              </a:spcBef>
              <a:buFont typeface="Arial" panose="020B0604020202020204" pitchFamily="34" charset="0"/>
              <a:buChar char="•"/>
            </a:pPr>
            <a:endParaRPr lang="en-GB" altLang="en-US" sz="2000" dirty="0">
              <a:solidFill>
                <a:schemeClr val="bg2"/>
              </a:solidFill>
              <a:latin typeface="Arial" panose="020B0604020202020204" pitchFamily="34" charset="0"/>
              <a:cs typeface="Arial" panose="020B0604020202020204" pitchFamily="34" charset="0"/>
            </a:endParaRPr>
          </a:p>
          <a:p>
            <a:pPr marL="800100" lvl="1" indent="-342900" eaLnBrk="1" hangingPunct="1">
              <a:lnSpc>
                <a:spcPct val="100000"/>
              </a:lnSpc>
              <a:spcBef>
                <a:spcPct val="0"/>
              </a:spcBef>
              <a:buFont typeface="Arial" panose="020B0604020202020204" pitchFamily="34" charset="0"/>
              <a:buChar char="•"/>
            </a:pPr>
            <a:r>
              <a:rPr lang="en-IE" altLang="en-US" sz="2000" dirty="0">
                <a:solidFill>
                  <a:schemeClr val="bg2"/>
                </a:solidFill>
                <a:latin typeface="Arial" panose="020B0604020202020204" pitchFamily="34" charset="0"/>
                <a:cs typeface="Arial" panose="020B0604020202020204" pitchFamily="34" charset="0"/>
              </a:rPr>
              <a:t>Children play language games and sing many songs in Irish.</a:t>
            </a:r>
          </a:p>
          <a:p>
            <a:pPr marL="800100" lvl="1" indent="-342900" eaLnBrk="1" hangingPunct="1">
              <a:lnSpc>
                <a:spcPct val="100000"/>
              </a:lnSpc>
              <a:spcBef>
                <a:spcPct val="0"/>
              </a:spcBef>
              <a:buFont typeface="Arial" panose="020B0604020202020204" pitchFamily="34" charset="0"/>
              <a:buChar char="•"/>
            </a:pPr>
            <a:endParaRPr lang="en-IE" altLang="en-US" sz="2000" dirty="0">
              <a:solidFill>
                <a:schemeClr val="bg2"/>
              </a:solidFill>
              <a:latin typeface="Arial" panose="020B0604020202020204" pitchFamily="34" charset="0"/>
              <a:cs typeface="Arial" panose="020B0604020202020204" pitchFamily="34" charset="0"/>
            </a:endParaRPr>
          </a:p>
          <a:p>
            <a:pPr marL="800100" lvl="1" indent="-342900" eaLnBrk="1" hangingPunct="1">
              <a:lnSpc>
                <a:spcPct val="100000"/>
              </a:lnSpc>
              <a:spcBef>
                <a:spcPct val="0"/>
              </a:spcBef>
              <a:buFont typeface="Arial" panose="020B0604020202020204" pitchFamily="34" charset="0"/>
              <a:buChar char="•"/>
            </a:pPr>
            <a:r>
              <a:rPr lang="en-IE" altLang="en-US" sz="2000" dirty="0">
                <a:solidFill>
                  <a:schemeClr val="bg2"/>
                </a:solidFill>
                <a:latin typeface="Arial" panose="020B0604020202020204" pitchFamily="34" charset="0"/>
                <a:cs typeface="Arial" panose="020B0604020202020204" pitchFamily="34" charset="0"/>
              </a:rPr>
              <a:t>Children learn and use many helpful phrases throughout the day.  </a:t>
            </a:r>
          </a:p>
          <a:p>
            <a:pPr marL="800100" lvl="1" indent="-342900" eaLnBrk="1" hangingPunct="1">
              <a:lnSpc>
                <a:spcPct val="100000"/>
              </a:lnSpc>
              <a:spcBef>
                <a:spcPct val="0"/>
              </a:spcBef>
              <a:buFont typeface="Arial" panose="020B0604020202020204" pitchFamily="34" charset="0"/>
              <a:buChar char="•"/>
            </a:pPr>
            <a:endParaRPr lang="en-IE" altLang="en-US" sz="2000" dirty="0">
              <a:solidFill>
                <a:schemeClr val="bg2"/>
              </a:solidFill>
              <a:latin typeface="Arial" panose="020B0604020202020204" pitchFamily="34" charset="0"/>
              <a:cs typeface="Arial" panose="020B0604020202020204" pitchFamily="34" charset="0"/>
            </a:endParaRPr>
          </a:p>
          <a:p>
            <a:pPr marL="800100" lvl="1" indent="-342900" eaLnBrk="1" hangingPunct="1">
              <a:lnSpc>
                <a:spcPct val="100000"/>
              </a:lnSpc>
              <a:spcBef>
                <a:spcPct val="0"/>
              </a:spcBef>
              <a:buFont typeface="Arial" panose="020B0604020202020204" pitchFamily="34" charset="0"/>
              <a:buChar char="•"/>
            </a:pPr>
            <a:r>
              <a:rPr lang="en-IE" altLang="en-US" sz="2000" dirty="0">
                <a:solidFill>
                  <a:schemeClr val="bg2"/>
                </a:solidFill>
                <a:latin typeface="Arial" panose="020B0604020202020204" pitchFamily="34" charset="0"/>
                <a:cs typeface="Arial" panose="020B0604020202020204" pitchFamily="34" charset="0"/>
              </a:rPr>
              <a:t>Children and teachers speak Irish naturally during the school day outside of the formal Irish lessons.</a:t>
            </a:r>
            <a:endParaRPr lang="en-GB" altLang="en-US" sz="2000" dirty="0">
              <a:solidFill>
                <a:schemeClr val="bg2"/>
              </a:solidFill>
              <a:latin typeface="Arial" panose="020B0604020202020204" pitchFamily="34" charset="0"/>
              <a:cs typeface="Arial" panose="020B0604020202020204" pitchFamily="34" charset="0"/>
            </a:endParaRPr>
          </a:p>
          <a:p>
            <a:pPr marL="800100" lvl="1" indent="-342900" eaLnBrk="1" hangingPunct="1">
              <a:lnSpc>
                <a:spcPct val="100000"/>
              </a:lnSpc>
              <a:spcBef>
                <a:spcPct val="0"/>
              </a:spcBef>
              <a:buFont typeface="Arial" panose="020B0604020202020204" pitchFamily="34" charset="0"/>
              <a:buChar char="•"/>
            </a:pPr>
            <a:endParaRPr lang="en-GB" altLang="en-US" sz="2000" dirty="0">
              <a:solidFill>
                <a:schemeClr val="bg2"/>
              </a:solidFill>
              <a:latin typeface="Arial" panose="020B0604020202020204" pitchFamily="34" charset="0"/>
              <a:cs typeface="Arial" panose="020B0604020202020204" pitchFamily="34" charset="0"/>
            </a:endParaRPr>
          </a:p>
          <a:p>
            <a:pPr marL="800100" lvl="1" indent="-342900" eaLnBrk="1" hangingPunct="1">
              <a:lnSpc>
                <a:spcPct val="100000"/>
              </a:lnSpc>
              <a:spcBef>
                <a:spcPct val="0"/>
              </a:spcBef>
              <a:buFont typeface="Arial" panose="020B0604020202020204" pitchFamily="34" charset="0"/>
              <a:buChar char="•"/>
            </a:pPr>
            <a:r>
              <a:rPr lang="en-GB" altLang="en-US" sz="2000" dirty="0">
                <a:solidFill>
                  <a:schemeClr val="bg2"/>
                </a:solidFill>
                <a:latin typeface="Arial" panose="020B0604020202020204" pitchFamily="34" charset="0"/>
                <a:cs typeface="Arial" panose="020B0604020202020204" pitchFamily="34" charset="0"/>
              </a:rPr>
              <a:t>We use the </a:t>
            </a:r>
            <a:r>
              <a:rPr lang="en-GB" altLang="en-US" sz="2000" dirty="0" err="1">
                <a:solidFill>
                  <a:schemeClr val="bg2"/>
                </a:solidFill>
                <a:latin typeface="Arial" panose="020B0604020202020204" pitchFamily="34" charset="0"/>
                <a:cs typeface="Arial" panose="020B0604020202020204" pitchFamily="34" charset="0"/>
              </a:rPr>
              <a:t>Abair</a:t>
            </a:r>
            <a:r>
              <a:rPr lang="en-GB" altLang="en-US" sz="2000" dirty="0">
                <a:solidFill>
                  <a:schemeClr val="bg2"/>
                </a:solidFill>
                <a:latin typeface="Arial" panose="020B0604020202020204" pitchFamily="34" charset="0"/>
                <a:cs typeface="Arial" panose="020B0604020202020204" pitchFamily="34" charset="0"/>
              </a:rPr>
              <a:t> </a:t>
            </a:r>
            <a:r>
              <a:rPr lang="en-GB" altLang="en-US" dirty="0" err="1">
                <a:solidFill>
                  <a:schemeClr val="bg2"/>
                </a:solidFill>
                <a:latin typeface="Arial" panose="020B0604020202020204" pitchFamily="34" charset="0"/>
                <a:cs typeface="Arial" panose="020B0604020202020204" pitchFamily="34" charset="0"/>
              </a:rPr>
              <a:t>L</a:t>
            </a:r>
            <a:r>
              <a:rPr lang="en-GB" altLang="en-US" sz="2000" dirty="0" err="1">
                <a:solidFill>
                  <a:schemeClr val="bg2"/>
                </a:solidFill>
                <a:latin typeface="Arial" panose="020B0604020202020204" pitchFamily="34" charset="0"/>
                <a:cs typeface="Arial" panose="020B0604020202020204" pitchFamily="34" charset="0"/>
              </a:rPr>
              <a:t>iom</a:t>
            </a:r>
            <a:r>
              <a:rPr lang="en-GB" altLang="en-US" sz="2000" dirty="0">
                <a:solidFill>
                  <a:schemeClr val="bg2"/>
                </a:solidFill>
                <a:latin typeface="Arial" panose="020B0604020202020204" pitchFamily="34" charset="0"/>
                <a:cs typeface="Arial" panose="020B0604020202020204" pitchFamily="34" charset="0"/>
              </a:rPr>
              <a:t> programme.</a:t>
            </a:r>
          </a:p>
          <a:p>
            <a:pPr marL="0" marR="0" lvl="0" indent="0" algn="l" rtl="0">
              <a:lnSpc>
                <a:spcPct val="90000"/>
              </a:lnSpc>
              <a:spcBef>
                <a:spcPts val="1800"/>
              </a:spcBef>
              <a:buClr>
                <a:schemeClr val="accent2"/>
              </a:buClr>
              <a:buSzPct val="25000"/>
              <a:buFont typeface="Noto Symbol"/>
              <a:buNone/>
            </a:pPr>
            <a:endParaRPr sz="2000" b="0" i="0" u="none" strike="noStrike" cap="none" dirty="0">
              <a:solidFill>
                <a:schemeClr val="bg2"/>
              </a:solidFill>
              <a:latin typeface="Arial"/>
              <a:ea typeface="Arial"/>
              <a:cs typeface="Arial"/>
              <a:sym typeface="Arial"/>
            </a:endParaRPr>
          </a:p>
        </p:txBody>
      </p:sp>
      <p:pic>
        <p:nvPicPr>
          <p:cNvPr id="2050" name="Picture 2" descr="Abair Liom | Folens">
            <a:extLst>
              <a:ext uri="{FF2B5EF4-FFF2-40B4-BE49-F238E27FC236}">
                <a16:creationId xmlns:a16="http://schemas.microsoft.com/office/drawing/2014/main" id="{89788A3A-BF14-4629-A3F4-27BC889C7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3573016"/>
            <a:ext cx="4009307" cy="2498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208213" y="304800"/>
            <a:ext cx="9372600" cy="120041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6000" b="0" i="0" u="none" strike="noStrike" cap="none" dirty="0" err="1">
                <a:solidFill>
                  <a:schemeClr val="bg2"/>
                </a:solidFill>
                <a:latin typeface="Arial"/>
                <a:ea typeface="Arial"/>
                <a:cs typeface="Arial"/>
                <a:sym typeface="Arial"/>
              </a:rPr>
              <a:t>Maths</a:t>
            </a:r>
            <a:r>
              <a:rPr lang="en-US" sz="6000" b="0" i="0" u="none" strike="noStrike" cap="none" dirty="0">
                <a:solidFill>
                  <a:schemeClr val="bg2"/>
                </a:solidFill>
                <a:latin typeface="Arial"/>
                <a:ea typeface="Arial"/>
                <a:cs typeface="Arial"/>
                <a:sym typeface="Arial"/>
              </a:rPr>
              <a:t> </a:t>
            </a:r>
          </a:p>
        </p:txBody>
      </p:sp>
      <p:sp>
        <p:nvSpPr>
          <p:cNvPr id="3" name="Text Placeholder 2">
            <a:extLst>
              <a:ext uri="{FF2B5EF4-FFF2-40B4-BE49-F238E27FC236}">
                <a16:creationId xmlns:a16="http://schemas.microsoft.com/office/drawing/2014/main" id="{FFBDA232-5741-48E9-BAFF-815CB7A52A96}"/>
              </a:ext>
            </a:extLst>
          </p:cNvPr>
          <p:cNvSpPr>
            <a:spLocks noGrp="1"/>
          </p:cNvSpPr>
          <p:nvPr>
            <p:ph type="body" idx="1"/>
          </p:nvPr>
        </p:nvSpPr>
        <p:spPr>
          <a:xfrm>
            <a:off x="2208212" y="1600200"/>
            <a:ext cx="8208267" cy="4114800"/>
          </a:xfrm>
        </p:spPr>
        <p:txBody>
          <a:bodyPr/>
          <a:lstStyle/>
          <a:p>
            <a:pPr eaLnBrk="1" fontAlgn="auto" hangingPunct="1">
              <a:spcBef>
                <a:spcPts val="0"/>
              </a:spcBef>
              <a:spcAft>
                <a:spcPts val="1200"/>
              </a:spcAft>
              <a:defRPr/>
            </a:pPr>
            <a:r>
              <a:rPr lang="en-GB" dirty="0">
                <a:solidFill>
                  <a:schemeClr val="bg2"/>
                </a:solidFill>
                <a:latin typeface="Arial" panose="020B0604020202020204" pitchFamily="34" charset="0"/>
                <a:ea typeface="Sassoon Infant Rg" pitchFamily="50" charset="0"/>
                <a:cs typeface="Arial" panose="020B0604020202020204" pitchFamily="34" charset="0"/>
              </a:rPr>
              <a:t>In Junior Infants, the children will learn to read, write and add with the numbers 0-5.</a:t>
            </a:r>
          </a:p>
          <a:p>
            <a:pPr eaLnBrk="1" fontAlgn="auto" hangingPunct="1">
              <a:spcBef>
                <a:spcPts val="0"/>
              </a:spcBef>
              <a:spcAft>
                <a:spcPts val="1200"/>
              </a:spcAft>
              <a:defRPr/>
            </a:pPr>
            <a:r>
              <a:rPr lang="en-GB" dirty="0">
                <a:solidFill>
                  <a:schemeClr val="bg2"/>
                </a:solidFill>
                <a:latin typeface="Arial" panose="020B0604020202020204" pitchFamily="34" charset="0"/>
                <a:ea typeface="Sassoon Infant Rg" pitchFamily="50" charset="0"/>
                <a:cs typeface="Arial" panose="020B0604020202020204" pitchFamily="34" charset="0"/>
              </a:rPr>
              <a:t>Other strands on the curriculum include:</a:t>
            </a:r>
          </a:p>
          <a:p>
            <a:pPr marL="285750" indent="-285750" eaLnBrk="1" fontAlgn="auto" hangingPunct="1">
              <a:spcBef>
                <a:spcPts val="0"/>
              </a:spcBef>
              <a:spcAft>
                <a:spcPts val="1200"/>
              </a:spcAft>
              <a:buFont typeface="Arial" panose="020B0604020202020204" pitchFamily="34" charset="0"/>
              <a:buChar char="•"/>
              <a:defRPr/>
            </a:pPr>
            <a:r>
              <a:rPr lang="en-GB" dirty="0">
                <a:solidFill>
                  <a:schemeClr val="bg2"/>
                </a:solidFill>
                <a:latin typeface="Arial" panose="020B0604020202020204" pitchFamily="34" charset="0"/>
                <a:ea typeface="Sassoon Infant Rg" pitchFamily="50" charset="0"/>
                <a:cs typeface="Arial" panose="020B0604020202020204" pitchFamily="34" charset="0"/>
              </a:rPr>
              <a:t>Shape and Space</a:t>
            </a:r>
          </a:p>
          <a:p>
            <a:pPr marL="285750" indent="-285750" eaLnBrk="1" fontAlgn="auto" hangingPunct="1">
              <a:spcBef>
                <a:spcPts val="0"/>
              </a:spcBef>
              <a:spcAft>
                <a:spcPts val="1200"/>
              </a:spcAft>
              <a:buFont typeface="Arial" panose="020B0604020202020204" pitchFamily="34" charset="0"/>
              <a:buChar char="•"/>
              <a:defRPr/>
            </a:pPr>
            <a:r>
              <a:rPr lang="en-GB" dirty="0">
                <a:solidFill>
                  <a:schemeClr val="bg2"/>
                </a:solidFill>
                <a:latin typeface="Arial" panose="020B0604020202020204" pitchFamily="34" charset="0"/>
                <a:ea typeface="Sassoon Infant Rg" pitchFamily="50" charset="0"/>
                <a:cs typeface="Arial" panose="020B0604020202020204" pitchFamily="34" charset="0"/>
              </a:rPr>
              <a:t>Measures (such as capacity, length and weight)</a:t>
            </a:r>
          </a:p>
          <a:p>
            <a:pPr marL="285750" indent="-285750" eaLnBrk="1" fontAlgn="auto" hangingPunct="1">
              <a:spcBef>
                <a:spcPts val="0"/>
              </a:spcBef>
              <a:spcAft>
                <a:spcPts val="1200"/>
              </a:spcAft>
              <a:buFont typeface="Arial" panose="020B0604020202020204" pitchFamily="34" charset="0"/>
              <a:buChar char="•"/>
              <a:defRPr/>
            </a:pPr>
            <a:r>
              <a:rPr lang="en-GB" dirty="0">
                <a:solidFill>
                  <a:schemeClr val="bg2"/>
                </a:solidFill>
                <a:latin typeface="Arial" panose="020B0604020202020204" pitchFamily="34" charset="0"/>
                <a:ea typeface="Sassoon Infant Rg" pitchFamily="50" charset="0"/>
                <a:cs typeface="Arial" panose="020B0604020202020204" pitchFamily="34" charset="0"/>
              </a:rPr>
              <a:t>Patterns</a:t>
            </a:r>
          </a:p>
          <a:p>
            <a:pPr marL="285750" indent="-285750" eaLnBrk="1" fontAlgn="auto" hangingPunct="1">
              <a:spcBef>
                <a:spcPts val="0"/>
              </a:spcBef>
              <a:spcAft>
                <a:spcPts val="1200"/>
              </a:spcAft>
              <a:buFont typeface="Arial" panose="020B0604020202020204" pitchFamily="34" charset="0"/>
              <a:buChar char="•"/>
              <a:defRPr/>
            </a:pPr>
            <a:r>
              <a:rPr lang="en-GB" dirty="0">
                <a:solidFill>
                  <a:schemeClr val="bg2"/>
                </a:solidFill>
                <a:latin typeface="Arial" panose="020B0604020202020204" pitchFamily="34" charset="0"/>
                <a:ea typeface="Sassoon Infant Rg" pitchFamily="50" charset="0"/>
                <a:cs typeface="Arial" panose="020B0604020202020204" pitchFamily="34" charset="0"/>
              </a:rPr>
              <a:t>Sorting Objects</a:t>
            </a:r>
          </a:p>
          <a:p>
            <a:pPr marL="285750" indent="-285750" eaLnBrk="1" fontAlgn="auto" hangingPunct="1">
              <a:spcBef>
                <a:spcPts val="0"/>
              </a:spcBef>
              <a:spcAft>
                <a:spcPts val="1200"/>
              </a:spcAft>
              <a:buFont typeface="Arial" panose="020B0604020202020204" pitchFamily="34" charset="0"/>
              <a:buChar char="•"/>
              <a:defRPr/>
            </a:pPr>
            <a:r>
              <a:rPr lang="en-GB" dirty="0">
                <a:solidFill>
                  <a:schemeClr val="bg2"/>
                </a:solidFill>
                <a:latin typeface="Arial" panose="020B0604020202020204" pitchFamily="34" charset="0"/>
                <a:ea typeface="Sassoon Infant Rg" pitchFamily="50" charset="0"/>
                <a:cs typeface="Arial" panose="020B0604020202020204" pitchFamily="34" charset="0"/>
              </a:rPr>
              <a:t>Numeracy Games (on interactive whiteboard)</a:t>
            </a:r>
          </a:p>
          <a:p>
            <a:pPr marL="285750" indent="-285750" eaLnBrk="1" fontAlgn="auto" hangingPunct="1">
              <a:spcBef>
                <a:spcPts val="0"/>
              </a:spcBef>
              <a:spcAft>
                <a:spcPts val="1200"/>
              </a:spcAft>
              <a:buFont typeface="Arial" panose="020B0604020202020204" pitchFamily="34" charset="0"/>
              <a:buChar char="•"/>
              <a:defRPr/>
            </a:pPr>
            <a:r>
              <a:rPr lang="en-GB" dirty="0">
                <a:solidFill>
                  <a:schemeClr val="bg2"/>
                </a:solidFill>
                <a:latin typeface="Arial" panose="020B0604020202020204" pitchFamily="34" charset="0"/>
                <a:ea typeface="Sassoon Infant Rg" pitchFamily="50" charset="0"/>
                <a:cs typeface="Arial" panose="020B0604020202020204" pitchFamily="34" charset="0"/>
              </a:rPr>
              <a:t>The new maths curriculum framework will be introduced in the next year.</a:t>
            </a:r>
          </a:p>
          <a:p>
            <a:endParaRPr lang="en-IE" dirty="0"/>
          </a:p>
        </p:txBody>
      </p:sp>
      <p:pic>
        <p:nvPicPr>
          <p:cNvPr id="4" name="Picture 2">
            <a:extLst>
              <a:ext uri="{FF2B5EF4-FFF2-40B4-BE49-F238E27FC236}">
                <a16:creationId xmlns:a16="http://schemas.microsoft.com/office/drawing/2014/main" id="{2F5C36C2-CA59-4377-95E8-5412ACFF84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5550" y="2420888"/>
            <a:ext cx="146526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8340C53-3060-4B57-86D6-94DBECD973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06317" y="4428331"/>
            <a:ext cx="13604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51B330-6026-4FE2-B569-B9E59392A5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56478" y="244971"/>
            <a:ext cx="130016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Allbooks">
            <a:extLst>
              <a:ext uri="{FF2B5EF4-FFF2-40B4-BE49-F238E27FC236}">
                <a16:creationId xmlns:a16="http://schemas.microsoft.com/office/drawing/2014/main" id="{387FF115-6AE0-47FB-925A-73448E3F7E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15" y="1505216"/>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C02B-39A4-4508-B2D3-D9ABE3F29FA1}"/>
              </a:ext>
            </a:extLst>
          </p:cNvPr>
          <p:cNvSpPr>
            <a:spLocks noGrp="1"/>
          </p:cNvSpPr>
          <p:nvPr>
            <p:ph type="title"/>
          </p:nvPr>
        </p:nvSpPr>
        <p:spPr>
          <a:xfrm>
            <a:off x="911424" y="371543"/>
            <a:ext cx="9372600" cy="1200416"/>
          </a:xfrm>
        </p:spPr>
        <p:txBody>
          <a:bodyPr/>
          <a:lstStyle/>
          <a:p>
            <a:r>
              <a:rPr lang="en-GB" dirty="0">
                <a:solidFill>
                  <a:schemeClr val="bg2"/>
                </a:solidFill>
              </a:rPr>
              <a:t>Break Times</a:t>
            </a:r>
            <a:endParaRPr lang="en-IE" dirty="0">
              <a:solidFill>
                <a:schemeClr val="bg2"/>
              </a:solidFill>
            </a:endParaRPr>
          </a:p>
        </p:txBody>
      </p:sp>
      <p:sp>
        <p:nvSpPr>
          <p:cNvPr id="3" name="Text Placeholder 2">
            <a:extLst>
              <a:ext uri="{FF2B5EF4-FFF2-40B4-BE49-F238E27FC236}">
                <a16:creationId xmlns:a16="http://schemas.microsoft.com/office/drawing/2014/main" id="{263647BD-4929-46A6-8CC2-36693DDEC42B}"/>
              </a:ext>
            </a:extLst>
          </p:cNvPr>
          <p:cNvSpPr>
            <a:spLocks noGrp="1"/>
          </p:cNvSpPr>
          <p:nvPr>
            <p:ph type="body" idx="1"/>
          </p:nvPr>
        </p:nvSpPr>
        <p:spPr>
          <a:xfrm>
            <a:off x="911424" y="1571959"/>
            <a:ext cx="9505056" cy="2937161"/>
          </a:xfrm>
        </p:spPr>
        <p:txBody>
          <a:bodyPr/>
          <a:lstStyle/>
          <a:p>
            <a:r>
              <a:rPr lang="en-IE" b="1" i="0" u="none" strike="noStrike" baseline="0" dirty="0">
                <a:solidFill>
                  <a:schemeClr val="bg2"/>
                </a:solidFill>
                <a:latin typeface="+mn-lt"/>
              </a:rPr>
              <a:t>Small Break: </a:t>
            </a:r>
            <a:r>
              <a:rPr lang="en-IE" b="0" i="0" u="none" strike="noStrike" baseline="0" dirty="0">
                <a:solidFill>
                  <a:schemeClr val="bg2"/>
                </a:solidFill>
                <a:latin typeface="+mn-lt"/>
              </a:rPr>
              <a:t>10:30 – 10:40  </a:t>
            </a:r>
          </a:p>
          <a:p>
            <a:r>
              <a:rPr lang="en-IE" b="1" i="0" u="none" strike="noStrike" baseline="0" dirty="0">
                <a:solidFill>
                  <a:schemeClr val="bg2"/>
                </a:solidFill>
                <a:latin typeface="+mn-lt"/>
              </a:rPr>
              <a:t>Big Break Lunch: </a:t>
            </a:r>
            <a:r>
              <a:rPr lang="en-IE" b="0" i="0" u="none" strike="noStrike" baseline="0" dirty="0">
                <a:solidFill>
                  <a:schemeClr val="bg2"/>
                </a:solidFill>
                <a:latin typeface="+mn-lt"/>
              </a:rPr>
              <a:t>12:15 – 12:25</a:t>
            </a:r>
          </a:p>
          <a:p>
            <a:r>
              <a:rPr lang="en-IE" b="1" i="0" u="none" strike="noStrike" baseline="0" dirty="0">
                <a:solidFill>
                  <a:schemeClr val="bg2"/>
                </a:solidFill>
                <a:latin typeface="+mn-lt"/>
              </a:rPr>
              <a:t>Big </a:t>
            </a:r>
            <a:r>
              <a:rPr lang="en-IE" b="1" dirty="0">
                <a:solidFill>
                  <a:schemeClr val="bg2"/>
                </a:solidFill>
                <a:latin typeface="+mn-lt"/>
              </a:rPr>
              <a:t>Break Playtime</a:t>
            </a:r>
            <a:r>
              <a:rPr lang="en-IE" b="1" i="0" u="none" strike="noStrike" baseline="0" dirty="0">
                <a:solidFill>
                  <a:schemeClr val="bg2"/>
                </a:solidFill>
                <a:latin typeface="+mn-lt"/>
              </a:rPr>
              <a:t>: </a:t>
            </a:r>
            <a:r>
              <a:rPr lang="en-IE" dirty="0">
                <a:solidFill>
                  <a:schemeClr val="bg2"/>
                </a:solidFill>
                <a:latin typeface="+mn-lt"/>
              </a:rPr>
              <a:t>12:25 – 12:45</a:t>
            </a:r>
            <a:endParaRPr lang="en-IE" b="0" i="0" u="none" strike="noStrike" baseline="0" dirty="0">
              <a:solidFill>
                <a:schemeClr val="bg2"/>
              </a:solidFill>
              <a:latin typeface="+mn-lt"/>
            </a:endParaRPr>
          </a:p>
          <a:p>
            <a:r>
              <a:rPr lang="en-GB" b="1" i="0" u="none" strike="noStrike" baseline="0" dirty="0">
                <a:solidFill>
                  <a:schemeClr val="bg2"/>
                </a:solidFill>
                <a:latin typeface="+mn-lt"/>
              </a:rPr>
              <a:t>Wet days: </a:t>
            </a:r>
            <a:r>
              <a:rPr lang="en-GB" b="0" i="0" u="none" strike="noStrike" baseline="0" dirty="0">
                <a:solidFill>
                  <a:schemeClr val="bg2"/>
                </a:solidFill>
                <a:latin typeface="+mn-lt"/>
              </a:rPr>
              <a:t>Children stay in the classroom and eat their lunch. Teachers on duty supervise classes. The children can play with some of the classroom toys or will sometimes watch some educational cartoons on the interactive whiteboard.</a:t>
            </a:r>
            <a:endParaRPr lang="en-IE" dirty="0">
              <a:solidFill>
                <a:schemeClr val="bg2"/>
              </a:solidFill>
            </a:endParaRPr>
          </a:p>
        </p:txBody>
      </p:sp>
    </p:spTree>
    <p:extLst>
      <p:ext uri="{BB962C8B-B14F-4D97-AF65-F5344CB8AC3E}">
        <p14:creationId xmlns:p14="http://schemas.microsoft.com/office/powerpoint/2010/main" val="44485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2208213" y="304801"/>
            <a:ext cx="7056139" cy="819944"/>
          </a:xfrm>
          <a:prstGeom prst="rect">
            <a:avLst/>
          </a:prstGeom>
        </p:spPr>
        <p:txBody>
          <a:bodyPr lIns="91425" tIns="91425" rIns="91425" bIns="91425" anchor="b" anchorCtr="0">
            <a:noAutofit/>
          </a:bodyPr>
          <a:lstStyle/>
          <a:p>
            <a:pPr lvl="0" algn="ctr">
              <a:spcBef>
                <a:spcPts val="0"/>
              </a:spcBef>
              <a:buNone/>
            </a:pPr>
            <a:r>
              <a:rPr lang="en-US" b="1" dirty="0">
                <a:solidFill>
                  <a:schemeClr val="bg2"/>
                </a:solidFill>
              </a:rPr>
              <a:t>Healthy Lunches </a:t>
            </a:r>
          </a:p>
        </p:txBody>
      </p:sp>
      <p:sp>
        <p:nvSpPr>
          <p:cNvPr id="253" name="Shape 253"/>
          <p:cNvSpPr txBox="1">
            <a:spLocks noGrp="1"/>
          </p:cNvSpPr>
          <p:nvPr>
            <p:ph type="body" idx="1"/>
          </p:nvPr>
        </p:nvSpPr>
        <p:spPr>
          <a:xfrm>
            <a:off x="1610489" y="1283110"/>
            <a:ext cx="4572000" cy="5041900"/>
          </a:xfrm>
          <a:prstGeom prst="rect">
            <a:avLst/>
          </a:prstGeom>
        </p:spPr>
        <p:txBody>
          <a:bodyPr lIns="91425" tIns="91425" rIns="91425" bIns="91425" anchor="t" anchorCtr="0">
            <a:noAutofit/>
          </a:bodyPr>
          <a:lstStyle/>
          <a:p>
            <a:pPr lvl="0" rtl="0">
              <a:spcBef>
                <a:spcPts val="0"/>
              </a:spcBef>
              <a:buNone/>
            </a:pPr>
            <a:r>
              <a:rPr lang="en-US" sz="2800" b="1" dirty="0">
                <a:solidFill>
                  <a:schemeClr val="bg2"/>
                </a:solidFill>
              </a:rPr>
              <a:t>Suggestions: </a:t>
            </a:r>
          </a:p>
          <a:p>
            <a:pPr marL="457200" lvl="0" indent="-228600" rtl="0">
              <a:spcBef>
                <a:spcPts val="0"/>
              </a:spcBef>
            </a:pPr>
            <a:r>
              <a:rPr lang="en-US" sz="2800" dirty="0">
                <a:solidFill>
                  <a:schemeClr val="bg2"/>
                </a:solidFill>
              </a:rPr>
              <a:t>fruit </a:t>
            </a:r>
          </a:p>
          <a:p>
            <a:pPr marL="457200" lvl="0" indent="-228600" rtl="0">
              <a:spcBef>
                <a:spcPts val="0"/>
              </a:spcBef>
            </a:pPr>
            <a:r>
              <a:rPr lang="en-US" sz="2800" dirty="0">
                <a:solidFill>
                  <a:schemeClr val="bg2"/>
                </a:solidFill>
              </a:rPr>
              <a:t>vegetables </a:t>
            </a:r>
          </a:p>
          <a:p>
            <a:pPr marL="457200" lvl="0" indent="-228600" rtl="0">
              <a:spcBef>
                <a:spcPts val="0"/>
              </a:spcBef>
            </a:pPr>
            <a:r>
              <a:rPr lang="en-US" sz="2800" dirty="0">
                <a:solidFill>
                  <a:schemeClr val="bg2"/>
                </a:solidFill>
              </a:rPr>
              <a:t>sandwiches</a:t>
            </a:r>
          </a:p>
          <a:p>
            <a:pPr marL="457200" lvl="0" indent="-228600" rtl="0">
              <a:spcBef>
                <a:spcPts val="0"/>
              </a:spcBef>
            </a:pPr>
            <a:r>
              <a:rPr lang="en-US" sz="2800" dirty="0">
                <a:solidFill>
                  <a:schemeClr val="bg2"/>
                </a:solidFill>
              </a:rPr>
              <a:t>cheese </a:t>
            </a:r>
          </a:p>
          <a:p>
            <a:pPr marL="457200" lvl="0" indent="-228600" rtl="0">
              <a:spcBef>
                <a:spcPts val="0"/>
              </a:spcBef>
            </a:pPr>
            <a:r>
              <a:rPr lang="en-US" sz="2800" dirty="0">
                <a:solidFill>
                  <a:schemeClr val="bg2"/>
                </a:solidFill>
              </a:rPr>
              <a:t>rice cakes </a:t>
            </a:r>
          </a:p>
          <a:p>
            <a:pPr marL="457200" lvl="0" indent="-228600" rtl="0">
              <a:spcBef>
                <a:spcPts val="0"/>
              </a:spcBef>
            </a:pPr>
            <a:r>
              <a:rPr lang="en-US" sz="2800" dirty="0">
                <a:solidFill>
                  <a:schemeClr val="bg2"/>
                </a:solidFill>
              </a:rPr>
              <a:t>crackers </a:t>
            </a:r>
          </a:p>
          <a:p>
            <a:pPr marL="457200" lvl="0" indent="-228600" rtl="0">
              <a:spcBef>
                <a:spcPts val="0"/>
              </a:spcBef>
            </a:pPr>
            <a:r>
              <a:rPr lang="en-US" sz="2800" dirty="0">
                <a:solidFill>
                  <a:schemeClr val="bg2"/>
                </a:solidFill>
              </a:rPr>
              <a:t>salads </a:t>
            </a:r>
          </a:p>
          <a:p>
            <a:pPr marL="457200" lvl="0" indent="-228600" rtl="0">
              <a:spcBef>
                <a:spcPts val="0"/>
              </a:spcBef>
            </a:pPr>
            <a:r>
              <a:rPr lang="en-US" sz="2800" dirty="0">
                <a:solidFill>
                  <a:schemeClr val="bg2"/>
                </a:solidFill>
              </a:rPr>
              <a:t>pasta </a:t>
            </a:r>
          </a:p>
          <a:p>
            <a:pPr marL="457200" lvl="0" indent="-228600" rtl="0">
              <a:spcBef>
                <a:spcPts val="0"/>
              </a:spcBef>
            </a:pPr>
            <a:r>
              <a:rPr lang="en-US" sz="2800" dirty="0">
                <a:solidFill>
                  <a:schemeClr val="bg2"/>
                </a:solidFill>
              </a:rPr>
              <a:t>yogurt</a:t>
            </a:r>
          </a:p>
          <a:p>
            <a:pPr marL="457200" lvl="0" indent="-228600" rtl="0">
              <a:spcBef>
                <a:spcPts val="0"/>
              </a:spcBef>
            </a:pPr>
            <a:r>
              <a:rPr lang="en-US" sz="2800" dirty="0">
                <a:solidFill>
                  <a:schemeClr val="bg2"/>
                </a:solidFill>
              </a:rPr>
              <a:t>water </a:t>
            </a:r>
          </a:p>
        </p:txBody>
      </p:sp>
      <p:sp>
        <p:nvSpPr>
          <p:cNvPr id="254" name="Shape 254"/>
          <p:cNvSpPr txBox="1">
            <a:spLocks noGrp="1"/>
          </p:cNvSpPr>
          <p:nvPr>
            <p:ph type="body" idx="2"/>
          </p:nvPr>
        </p:nvSpPr>
        <p:spPr>
          <a:xfrm>
            <a:off x="4295800" y="1283110"/>
            <a:ext cx="8064896" cy="5358990"/>
          </a:xfrm>
          <a:prstGeom prst="rect">
            <a:avLst/>
          </a:prstGeom>
        </p:spPr>
        <p:txBody>
          <a:bodyPr lIns="91425" tIns="91425" rIns="91425" bIns="91425" anchor="t" anchorCtr="0">
            <a:noAutofit/>
          </a:bodyPr>
          <a:lstStyle/>
          <a:p>
            <a:pPr lvl="0" rtl="0">
              <a:spcBef>
                <a:spcPts val="0"/>
              </a:spcBef>
              <a:buNone/>
            </a:pPr>
            <a:r>
              <a:rPr lang="en-US" sz="2800" b="1" dirty="0">
                <a:solidFill>
                  <a:schemeClr val="bg2"/>
                </a:solidFill>
              </a:rPr>
              <a:t>Not permitted: </a:t>
            </a:r>
          </a:p>
          <a:p>
            <a:pPr marL="457200" lvl="0" indent="-228600" rtl="0">
              <a:spcBef>
                <a:spcPts val="0"/>
              </a:spcBef>
            </a:pPr>
            <a:r>
              <a:rPr lang="en-US" sz="2800" dirty="0">
                <a:solidFill>
                  <a:schemeClr val="bg2"/>
                </a:solidFill>
              </a:rPr>
              <a:t>sweets </a:t>
            </a:r>
          </a:p>
          <a:p>
            <a:pPr marL="457200" lvl="0" indent="-228600" rtl="0">
              <a:spcBef>
                <a:spcPts val="0"/>
              </a:spcBef>
            </a:pPr>
            <a:r>
              <a:rPr lang="en-US" sz="2800" dirty="0">
                <a:solidFill>
                  <a:schemeClr val="bg2"/>
                </a:solidFill>
              </a:rPr>
              <a:t>crisps </a:t>
            </a:r>
          </a:p>
          <a:p>
            <a:pPr marL="457200" lvl="0" indent="-228600" rtl="0">
              <a:spcBef>
                <a:spcPts val="0"/>
              </a:spcBef>
            </a:pPr>
            <a:r>
              <a:rPr lang="en-US" sz="2800" dirty="0">
                <a:solidFill>
                  <a:schemeClr val="bg2"/>
                </a:solidFill>
              </a:rPr>
              <a:t>biscuits (except as a treat on Friday)</a:t>
            </a:r>
          </a:p>
          <a:p>
            <a:pPr marL="457200" indent="-228600">
              <a:spcBef>
                <a:spcPts val="0"/>
              </a:spcBef>
            </a:pPr>
            <a:r>
              <a:rPr lang="en-US" sz="2800" dirty="0">
                <a:solidFill>
                  <a:schemeClr val="bg2"/>
                </a:solidFill>
              </a:rPr>
              <a:t>chocolate (except as a treat on Friday)</a:t>
            </a:r>
          </a:p>
          <a:p>
            <a:pPr marL="457200" indent="-228600">
              <a:spcBef>
                <a:spcPts val="0"/>
              </a:spcBef>
            </a:pPr>
            <a:r>
              <a:rPr lang="en-US" sz="2800" dirty="0">
                <a:solidFill>
                  <a:schemeClr val="bg2"/>
                </a:solidFill>
              </a:rPr>
              <a:t>chocolate spread (except as a treat on Friday)</a:t>
            </a:r>
          </a:p>
          <a:p>
            <a:pPr marL="457200" lvl="0" indent="-228600" rtl="0">
              <a:spcBef>
                <a:spcPts val="0"/>
              </a:spcBef>
            </a:pPr>
            <a:r>
              <a:rPr lang="en-US" sz="2800" dirty="0">
                <a:solidFill>
                  <a:schemeClr val="bg2"/>
                </a:solidFill>
              </a:rPr>
              <a:t>fizzy drinks/Capri Sun (avoid fruit juices, if possible)</a:t>
            </a:r>
          </a:p>
          <a:p>
            <a:pPr marL="457200" lvl="0" indent="-228600" rtl="0">
              <a:spcBef>
                <a:spcPts val="0"/>
              </a:spcBef>
            </a:pPr>
            <a:r>
              <a:rPr lang="en-US" sz="2800" dirty="0">
                <a:solidFill>
                  <a:schemeClr val="bg2"/>
                </a:solidFill>
              </a:rPr>
              <a:t>chips </a:t>
            </a:r>
          </a:p>
          <a:p>
            <a:pPr marL="457200" lvl="0" indent="-228600">
              <a:spcBef>
                <a:spcPts val="0"/>
              </a:spcBef>
            </a:pPr>
            <a:r>
              <a:rPr lang="en-US" sz="2800" dirty="0">
                <a:solidFill>
                  <a:schemeClr val="bg2"/>
                </a:solidFill>
              </a:rPr>
              <a:t>fast food </a:t>
            </a:r>
          </a:p>
          <a:p>
            <a:pPr marL="457200" lvl="0" indent="-228600">
              <a:spcBef>
                <a:spcPts val="0"/>
              </a:spcBef>
            </a:pPr>
            <a:r>
              <a:rPr lang="en-US" sz="2800" dirty="0">
                <a:solidFill>
                  <a:schemeClr val="bg2"/>
                </a:solidFill>
              </a:rPr>
              <a:t>cereal bars/breakfast bars</a:t>
            </a:r>
          </a:p>
          <a:p>
            <a:pPr marL="457200" lvl="0" indent="-228600">
              <a:spcBef>
                <a:spcPts val="0"/>
              </a:spcBef>
            </a:pPr>
            <a:endParaRPr lang="en-US" sz="2800" dirty="0">
              <a:solidFill>
                <a:schemeClr val="bg2"/>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5" y="104342"/>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3046" y="259768"/>
            <a:ext cx="1572766" cy="15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2208213" y="304800"/>
            <a:ext cx="9372600" cy="1200299"/>
          </a:xfrm>
          <a:prstGeom prst="rect">
            <a:avLst/>
          </a:prstGeom>
        </p:spPr>
        <p:txBody>
          <a:bodyPr lIns="91425" tIns="91425" rIns="91425" bIns="91425" anchor="b" anchorCtr="0">
            <a:noAutofit/>
          </a:bodyPr>
          <a:lstStyle/>
          <a:p>
            <a:pPr lvl="0">
              <a:spcBef>
                <a:spcPts val="0"/>
              </a:spcBef>
              <a:buNone/>
            </a:pPr>
            <a:r>
              <a:rPr lang="en-US" dirty="0">
                <a:solidFill>
                  <a:schemeClr val="bg2"/>
                </a:solidFill>
              </a:rPr>
              <a:t>Green Schools </a:t>
            </a:r>
          </a:p>
        </p:txBody>
      </p:sp>
      <p:sp>
        <p:nvSpPr>
          <p:cNvPr id="245" name="Shape 245"/>
          <p:cNvSpPr txBox="1">
            <a:spLocks noGrp="1"/>
          </p:cNvSpPr>
          <p:nvPr>
            <p:ph type="body" idx="1"/>
          </p:nvPr>
        </p:nvSpPr>
        <p:spPr>
          <a:xfrm>
            <a:off x="767408" y="1955125"/>
            <a:ext cx="6768752" cy="4114800"/>
          </a:xfrm>
          <a:prstGeom prst="rect">
            <a:avLst/>
          </a:prstGeom>
        </p:spPr>
        <p:txBody>
          <a:bodyPr lIns="91425" tIns="91425" rIns="91425" bIns="91425" anchor="t" anchorCtr="0">
            <a:noAutofit/>
          </a:bodyPr>
          <a:lstStyle/>
          <a:p>
            <a:pPr>
              <a:spcBef>
                <a:spcPts val="0"/>
              </a:spcBef>
            </a:pPr>
            <a:r>
              <a:rPr lang="en-US" sz="2800" dirty="0">
                <a:solidFill>
                  <a:schemeClr val="bg2"/>
                </a:solidFill>
              </a:rPr>
              <a:t>Avoid pre-packaged food, if possible. They are often heavily processed and lack nutritional value.</a:t>
            </a:r>
          </a:p>
          <a:p>
            <a:pPr>
              <a:spcBef>
                <a:spcPts val="0"/>
              </a:spcBef>
            </a:pPr>
            <a:endParaRPr lang="en-US" sz="2800" dirty="0">
              <a:solidFill>
                <a:schemeClr val="bg2"/>
              </a:solidFill>
            </a:endParaRPr>
          </a:p>
          <a:p>
            <a:pPr>
              <a:spcBef>
                <a:spcPts val="0"/>
              </a:spcBef>
            </a:pPr>
            <a:r>
              <a:rPr lang="en-US" sz="2800" dirty="0">
                <a:solidFill>
                  <a:schemeClr val="bg2"/>
                </a:solidFill>
              </a:rPr>
              <a:t>All packaging is sent home every day. We are a Green School! </a:t>
            </a:r>
          </a:p>
        </p:txBody>
      </p:sp>
      <p:pic>
        <p:nvPicPr>
          <p:cNvPr id="246" name="Shape 246" descr="Recycling symbol"/>
          <p:cNvPicPr preferRelativeResize="0"/>
          <p:nvPr/>
        </p:nvPicPr>
        <p:blipFill>
          <a:blip r:embed="rId3">
            <a:alphaModFix/>
          </a:blip>
          <a:stretch>
            <a:fillRect/>
          </a:stretch>
        </p:blipFill>
        <p:spPr>
          <a:xfrm>
            <a:off x="7775776" y="548680"/>
            <a:ext cx="3895524" cy="36754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551384" y="332656"/>
            <a:ext cx="8064896" cy="1200416"/>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dk1"/>
              </a:buClr>
              <a:buSzPct val="25000"/>
              <a:buFont typeface="Arial"/>
              <a:buNone/>
            </a:pPr>
            <a:r>
              <a:rPr lang="en-US" sz="4800" b="1" i="0" u="none" strike="noStrike" cap="none" dirty="0">
                <a:solidFill>
                  <a:schemeClr val="bg2"/>
                </a:solidFill>
                <a:latin typeface="Arial"/>
                <a:ea typeface="Arial"/>
                <a:cs typeface="Arial"/>
                <a:sym typeface="Arial"/>
              </a:rPr>
              <a:t>Homework</a:t>
            </a:r>
          </a:p>
        </p:txBody>
      </p:sp>
      <p:sp>
        <p:nvSpPr>
          <p:cNvPr id="261" name="Shape 261"/>
          <p:cNvSpPr txBox="1">
            <a:spLocks noGrp="1"/>
          </p:cNvSpPr>
          <p:nvPr>
            <p:ph type="body" idx="2"/>
          </p:nvPr>
        </p:nvSpPr>
        <p:spPr>
          <a:xfrm>
            <a:off x="623392" y="1705197"/>
            <a:ext cx="10153128" cy="2155851"/>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dk1"/>
              </a:buClr>
              <a:buSzPct val="80000"/>
              <a:buFont typeface="Noto Symbol"/>
              <a:buChar char="▪"/>
            </a:pPr>
            <a:r>
              <a:rPr lang="en-US" sz="2400" dirty="0">
                <a:solidFill>
                  <a:schemeClr val="bg2"/>
                </a:solidFill>
              </a:rPr>
              <a:t>I</a:t>
            </a:r>
            <a:r>
              <a:rPr lang="en-US" sz="2400" b="0" i="0" u="none" strike="noStrike" cap="none" dirty="0">
                <a:solidFill>
                  <a:schemeClr val="bg2"/>
                </a:solidFill>
                <a:latin typeface="Arial"/>
                <a:ea typeface="Arial"/>
                <a:cs typeface="Arial"/>
                <a:sym typeface="Arial"/>
              </a:rPr>
              <a:t>n Junior Infants, homework should only take 10-15 minutes to complete</a:t>
            </a:r>
          </a:p>
          <a:p>
            <a:pPr marL="274320" marR="0" lvl="0" indent="-236220" algn="l" rtl="0">
              <a:lnSpc>
                <a:spcPct val="90000"/>
              </a:lnSpc>
              <a:spcBef>
                <a:spcPts val="0"/>
              </a:spcBef>
              <a:buClr>
                <a:schemeClr val="dk1"/>
              </a:buClr>
              <a:buSzPct val="80000"/>
              <a:buFont typeface="Noto Symbol"/>
              <a:buChar char="▪"/>
            </a:pPr>
            <a:endParaRPr lang="en-US" sz="2400" b="0" i="0" u="none" strike="noStrike" cap="none" dirty="0">
              <a:solidFill>
                <a:schemeClr val="bg2"/>
              </a:solidFill>
              <a:latin typeface="Arial"/>
              <a:ea typeface="Arial"/>
              <a:cs typeface="Arial"/>
              <a:sym typeface="Arial"/>
            </a:endParaRPr>
          </a:p>
          <a:p>
            <a:pPr marL="274320" marR="0" lvl="0" indent="-236220" algn="l" rtl="0">
              <a:lnSpc>
                <a:spcPct val="90000"/>
              </a:lnSpc>
              <a:spcBef>
                <a:spcPts val="0"/>
              </a:spcBef>
              <a:buClr>
                <a:schemeClr val="dk1"/>
              </a:buClr>
              <a:buSzPct val="80000"/>
              <a:buFont typeface="Noto Symbol"/>
              <a:buChar char="▪"/>
            </a:pPr>
            <a:r>
              <a:rPr lang="en-US" sz="2400" dirty="0">
                <a:solidFill>
                  <a:schemeClr val="bg2"/>
                </a:solidFill>
              </a:rPr>
              <a:t>Activities</a:t>
            </a:r>
            <a:r>
              <a:rPr lang="en-US" sz="2400" b="0" i="0" u="none" strike="noStrike" cap="none" dirty="0">
                <a:solidFill>
                  <a:schemeClr val="bg2"/>
                </a:solidFill>
                <a:latin typeface="Arial"/>
                <a:ea typeface="Arial"/>
                <a:cs typeface="Arial"/>
                <a:sym typeface="Arial"/>
              </a:rPr>
              <a:t> may include pre-writing activities, oral language activities, phonics and phonological awareness and some </a:t>
            </a:r>
            <a:r>
              <a:rPr lang="en-US" sz="2400" b="0" i="0" u="none" strike="noStrike" cap="none" dirty="0" err="1">
                <a:solidFill>
                  <a:schemeClr val="bg2"/>
                </a:solidFill>
                <a:latin typeface="Arial"/>
                <a:ea typeface="Arial"/>
                <a:cs typeface="Arial"/>
                <a:sym typeface="Arial"/>
              </a:rPr>
              <a:t>maths</a:t>
            </a:r>
            <a:r>
              <a:rPr lang="en-US" sz="2400" b="0" i="0" u="none" strike="noStrike" cap="none" dirty="0">
                <a:solidFill>
                  <a:schemeClr val="bg2"/>
                </a:solidFill>
                <a:latin typeface="Arial"/>
                <a:ea typeface="Arial"/>
                <a:cs typeface="Arial"/>
                <a:sym typeface="Arial"/>
              </a:rPr>
              <a:t> tasks.</a:t>
            </a:r>
          </a:p>
          <a:p>
            <a:pPr marL="274320" marR="0" lvl="0" indent="-236220" algn="l" rtl="0">
              <a:lnSpc>
                <a:spcPct val="90000"/>
              </a:lnSpc>
              <a:spcBef>
                <a:spcPts val="0"/>
              </a:spcBef>
              <a:buClr>
                <a:schemeClr val="dk1"/>
              </a:buClr>
              <a:buSzPct val="80000"/>
              <a:buFont typeface="Noto Symbol"/>
              <a:buChar char="▪"/>
            </a:pPr>
            <a:endParaRPr lang="en-US" sz="2400" dirty="0"/>
          </a:p>
          <a:p>
            <a:pPr marL="274320" marR="0" lvl="0" indent="-236220" algn="l" rtl="0">
              <a:lnSpc>
                <a:spcPct val="90000"/>
              </a:lnSpc>
              <a:spcBef>
                <a:spcPts val="0"/>
              </a:spcBef>
              <a:buClr>
                <a:schemeClr val="dk1"/>
              </a:buClr>
              <a:buSzPct val="80000"/>
              <a:buFont typeface="Noto Symbol"/>
              <a:buChar char="▪"/>
            </a:pPr>
            <a:endParaRPr lang="en-US"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35C0-C5C0-4E22-A9F4-0C3F87CCB0F5}"/>
              </a:ext>
            </a:extLst>
          </p:cNvPr>
          <p:cNvSpPr>
            <a:spLocks noGrp="1"/>
          </p:cNvSpPr>
          <p:nvPr>
            <p:ph type="title"/>
          </p:nvPr>
        </p:nvSpPr>
        <p:spPr>
          <a:xfrm>
            <a:off x="839416" y="260648"/>
            <a:ext cx="9372600" cy="603920"/>
          </a:xfrm>
        </p:spPr>
        <p:txBody>
          <a:bodyPr/>
          <a:lstStyle/>
          <a:p>
            <a:r>
              <a:rPr lang="en-IE" dirty="0">
                <a:solidFill>
                  <a:schemeClr val="bg2"/>
                </a:solidFill>
              </a:rPr>
              <a:t>At Home</a:t>
            </a:r>
          </a:p>
        </p:txBody>
      </p:sp>
      <p:sp>
        <p:nvSpPr>
          <p:cNvPr id="3" name="Text Placeholder 2">
            <a:extLst>
              <a:ext uri="{FF2B5EF4-FFF2-40B4-BE49-F238E27FC236}">
                <a16:creationId xmlns:a16="http://schemas.microsoft.com/office/drawing/2014/main" id="{E6F8FCF4-2D65-4DB1-B47C-DC71C9C870CD}"/>
              </a:ext>
            </a:extLst>
          </p:cNvPr>
          <p:cNvSpPr>
            <a:spLocks noGrp="1"/>
          </p:cNvSpPr>
          <p:nvPr>
            <p:ph type="body" idx="1"/>
          </p:nvPr>
        </p:nvSpPr>
        <p:spPr>
          <a:xfrm>
            <a:off x="335360" y="832572"/>
            <a:ext cx="9372600" cy="5548755"/>
          </a:xfrm>
        </p:spPr>
        <p:txBody>
          <a:bodyPr/>
          <a:lstStyle/>
          <a:p>
            <a:pPr lvl="1">
              <a:buFont typeface="Arial" pitchFamily="34" charset="0"/>
              <a:buChar char="•"/>
              <a:defRPr/>
            </a:pPr>
            <a:r>
              <a:rPr lang="en-IE" dirty="0">
                <a:solidFill>
                  <a:schemeClr val="bg2"/>
                </a:solidFill>
                <a:latin typeface="Arial" pitchFamily="34" charset="0"/>
                <a:cs typeface="Arial" pitchFamily="34" charset="0"/>
              </a:rPr>
              <a:t>It has been emphasised to us as teachers at many courses and in service days that </a:t>
            </a:r>
          </a:p>
          <a:p>
            <a:pPr marL="447041" lvl="1" indent="0" algn="ctr">
              <a:buNone/>
              <a:defRPr/>
            </a:pPr>
            <a:r>
              <a:rPr lang="en-IE" b="1" dirty="0">
                <a:solidFill>
                  <a:schemeClr val="bg2"/>
                </a:solidFill>
                <a:latin typeface="Arial" pitchFamily="34" charset="0"/>
                <a:cs typeface="Arial" pitchFamily="34" charset="0"/>
              </a:rPr>
              <a:t>‘Parents are the primary educators in a child’s life.’ </a:t>
            </a:r>
          </a:p>
          <a:p>
            <a:pPr marL="447041" lvl="1" indent="0">
              <a:buNone/>
              <a:defRPr/>
            </a:pPr>
            <a:r>
              <a:rPr lang="en-IE" b="1" dirty="0">
                <a:solidFill>
                  <a:schemeClr val="bg2"/>
                </a:solidFill>
                <a:latin typeface="Arial" pitchFamily="34" charset="0"/>
                <a:cs typeface="Arial" pitchFamily="34" charset="0"/>
              </a:rPr>
              <a:t>Ideas which you could use at home.</a:t>
            </a:r>
          </a:p>
          <a:p>
            <a:pPr lvl="1">
              <a:buFont typeface="Arial" pitchFamily="34" charset="0"/>
              <a:buChar char="•"/>
              <a:defRPr/>
            </a:pPr>
            <a:r>
              <a:rPr lang="en-IE" b="1" dirty="0">
                <a:solidFill>
                  <a:schemeClr val="bg2"/>
                </a:solidFill>
                <a:latin typeface="Arial" pitchFamily="34" charset="0"/>
                <a:cs typeface="Arial" pitchFamily="34" charset="0"/>
              </a:rPr>
              <a:t>Play</a:t>
            </a:r>
            <a:r>
              <a:rPr lang="en-IE" dirty="0">
                <a:solidFill>
                  <a:schemeClr val="bg2"/>
                </a:solidFill>
                <a:latin typeface="Arial" pitchFamily="34" charset="0"/>
                <a:cs typeface="Arial" pitchFamily="34" charset="0"/>
              </a:rPr>
              <a:t> is a very important part of a child’s development. Please encourage varied play at home. Activities that encourage the use of gross and fine motor skills: running, jumping, hopping, walking, throwing and catching. Lego or other structural activities. Jigsaws, drawing, cutting and sticking.</a:t>
            </a:r>
          </a:p>
          <a:p>
            <a:pPr lvl="1">
              <a:buFont typeface="Arial" pitchFamily="34" charset="0"/>
              <a:buChar char="•"/>
              <a:defRPr/>
            </a:pPr>
            <a:r>
              <a:rPr lang="en-IE" b="1" dirty="0">
                <a:solidFill>
                  <a:schemeClr val="bg2"/>
                </a:solidFill>
                <a:latin typeface="Arial" pitchFamily="34" charset="0"/>
                <a:cs typeface="Arial" pitchFamily="34" charset="0"/>
              </a:rPr>
              <a:t>Stories </a:t>
            </a:r>
            <a:r>
              <a:rPr lang="en-IE" dirty="0">
                <a:solidFill>
                  <a:schemeClr val="bg2"/>
                </a:solidFill>
                <a:latin typeface="Arial" pitchFamily="34" charset="0"/>
                <a:cs typeface="Arial" pitchFamily="34" charset="0"/>
              </a:rPr>
              <a:t>one of the best things you can do with your child is to read them stories. It does not matter which language you use. Hearing parents/guardians reading, foster a love of reading in children</a:t>
            </a:r>
            <a:endParaRPr lang="en-IE" b="1" dirty="0">
              <a:solidFill>
                <a:schemeClr val="bg2"/>
              </a:solidFill>
              <a:latin typeface="Arial" pitchFamily="34" charset="0"/>
              <a:cs typeface="Arial" pitchFamily="34" charset="0"/>
            </a:endParaRPr>
          </a:p>
          <a:p>
            <a:pPr lvl="1">
              <a:buFont typeface="Arial" pitchFamily="34" charset="0"/>
              <a:buChar char="•"/>
              <a:defRPr/>
            </a:pPr>
            <a:r>
              <a:rPr lang="en-IE" b="1" dirty="0">
                <a:solidFill>
                  <a:schemeClr val="bg2"/>
                </a:solidFill>
                <a:latin typeface="Arial" pitchFamily="34" charset="0"/>
                <a:cs typeface="Arial" pitchFamily="34" charset="0"/>
              </a:rPr>
              <a:t>General behaviour</a:t>
            </a:r>
          </a:p>
          <a:p>
            <a:pPr marL="2080260" lvl="5" indent="-342900">
              <a:buFont typeface="+mj-lt"/>
              <a:buAutoNum type="arabicPeriod"/>
              <a:defRPr/>
            </a:pPr>
            <a:r>
              <a:rPr lang="en-IE" sz="1600" dirty="0">
                <a:solidFill>
                  <a:schemeClr val="bg2"/>
                </a:solidFill>
                <a:latin typeface="Arial" pitchFamily="34" charset="0"/>
                <a:cs typeface="Arial" pitchFamily="34" charset="0"/>
              </a:rPr>
              <a:t>Encourage thoughtfulness and manners</a:t>
            </a:r>
          </a:p>
          <a:p>
            <a:pPr marL="2080260" lvl="5" indent="-342900">
              <a:buFont typeface="+mj-lt"/>
              <a:buAutoNum type="arabicPeriod"/>
              <a:defRPr/>
            </a:pPr>
            <a:r>
              <a:rPr lang="en-IE" sz="1600" dirty="0">
                <a:solidFill>
                  <a:schemeClr val="bg2"/>
                </a:solidFill>
                <a:latin typeface="Arial" pitchFamily="34" charset="0"/>
                <a:cs typeface="Arial" pitchFamily="34" charset="0"/>
              </a:rPr>
              <a:t>Teach respect for others and their property</a:t>
            </a:r>
          </a:p>
          <a:p>
            <a:pPr marL="2080260" lvl="5" indent="-342900">
              <a:buFont typeface="+mj-lt"/>
              <a:buAutoNum type="arabicPeriod"/>
              <a:defRPr/>
            </a:pPr>
            <a:r>
              <a:rPr lang="en-IE" sz="1600" dirty="0">
                <a:solidFill>
                  <a:schemeClr val="bg2"/>
                </a:solidFill>
                <a:latin typeface="Arial" pitchFamily="34" charset="0"/>
                <a:cs typeface="Arial" pitchFamily="34" charset="0"/>
              </a:rPr>
              <a:t>Praise success and reinforce good behaviour</a:t>
            </a:r>
          </a:p>
          <a:p>
            <a:pPr marL="2080260" lvl="5" indent="-342900">
              <a:buFont typeface="+mj-lt"/>
              <a:buAutoNum type="arabicPeriod"/>
              <a:defRPr/>
            </a:pPr>
            <a:r>
              <a:rPr lang="en-IE" sz="1600" dirty="0">
                <a:solidFill>
                  <a:schemeClr val="bg2"/>
                </a:solidFill>
                <a:latin typeface="Arial" pitchFamily="34" charset="0"/>
                <a:cs typeface="Arial" pitchFamily="34" charset="0"/>
              </a:rPr>
              <a:t>Encourage independence</a:t>
            </a:r>
          </a:p>
          <a:p>
            <a:endParaRPr lang="en-IE" dirty="0"/>
          </a:p>
        </p:txBody>
      </p:sp>
      <p:pic>
        <p:nvPicPr>
          <p:cNvPr id="5" name="Picture 6" descr="Importance of Reading Quotes - Inspirational Quotes on the Benefits of  Reading">
            <a:extLst>
              <a:ext uri="{FF2B5EF4-FFF2-40B4-BE49-F238E27FC236}">
                <a16:creationId xmlns:a16="http://schemas.microsoft.com/office/drawing/2014/main" id="{DE03949C-8351-6CDA-6E94-5BC0A7D75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3783744"/>
            <a:ext cx="2813608" cy="281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6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A06-62A0-48B8-8E46-3C77DDD24FC9}"/>
              </a:ext>
            </a:extLst>
          </p:cNvPr>
          <p:cNvSpPr>
            <a:spLocks noGrp="1"/>
          </p:cNvSpPr>
          <p:nvPr>
            <p:ph type="title"/>
          </p:nvPr>
        </p:nvSpPr>
        <p:spPr>
          <a:xfrm>
            <a:off x="695400" y="304800"/>
            <a:ext cx="10885413" cy="891952"/>
          </a:xfrm>
        </p:spPr>
        <p:txBody>
          <a:bodyPr/>
          <a:lstStyle/>
          <a:p>
            <a:r>
              <a:rPr lang="en-IE" dirty="0">
                <a:solidFill>
                  <a:schemeClr val="bg2"/>
                </a:solidFill>
              </a:rPr>
              <a:t>Welcome</a:t>
            </a:r>
          </a:p>
        </p:txBody>
      </p:sp>
      <p:sp>
        <p:nvSpPr>
          <p:cNvPr id="3" name="Text Placeholder 2">
            <a:extLst>
              <a:ext uri="{FF2B5EF4-FFF2-40B4-BE49-F238E27FC236}">
                <a16:creationId xmlns:a16="http://schemas.microsoft.com/office/drawing/2014/main" id="{42FA3DE1-9056-433A-85B6-C4F65FBE061F}"/>
              </a:ext>
            </a:extLst>
          </p:cNvPr>
          <p:cNvSpPr>
            <a:spLocks noGrp="1"/>
          </p:cNvSpPr>
          <p:nvPr>
            <p:ph type="body" idx="1"/>
          </p:nvPr>
        </p:nvSpPr>
        <p:spPr>
          <a:xfrm>
            <a:off x="479376" y="1196752"/>
            <a:ext cx="11101437" cy="4680520"/>
          </a:xfrm>
        </p:spPr>
        <p:txBody>
          <a:bodyPr/>
          <a:lstStyle/>
          <a:p>
            <a:pPr eaLnBrk="1" hangingPunct="1">
              <a:lnSpc>
                <a:spcPct val="100000"/>
              </a:lnSpc>
              <a:spcBef>
                <a:spcPct val="0"/>
              </a:spcBef>
              <a:spcAft>
                <a:spcPts val="1200"/>
              </a:spcAft>
            </a:pPr>
            <a:r>
              <a:rPr lang="en-IE" altLang="en-US" dirty="0">
                <a:solidFill>
                  <a:schemeClr val="bg2"/>
                </a:solidFill>
                <a:latin typeface="Arial" panose="020B0604020202020204" pitchFamily="34" charset="0"/>
                <a:cs typeface="Arial" panose="020B0604020202020204" pitchFamily="34" charset="0"/>
              </a:rPr>
              <a:t>Welcome to all parents and guardians.</a:t>
            </a:r>
          </a:p>
          <a:p>
            <a:pPr eaLnBrk="1" hangingPunct="1">
              <a:lnSpc>
                <a:spcPct val="100000"/>
              </a:lnSpc>
              <a:spcBef>
                <a:spcPct val="0"/>
              </a:spcBef>
              <a:spcAft>
                <a:spcPts val="1200"/>
              </a:spcAft>
            </a:pPr>
            <a:r>
              <a:rPr lang="en-IE" altLang="en-US" dirty="0">
                <a:solidFill>
                  <a:schemeClr val="bg2"/>
                </a:solidFill>
                <a:latin typeface="Arial" panose="020B0604020202020204" pitchFamily="34" charset="0"/>
                <a:cs typeface="Arial" panose="020B0604020202020204" pitchFamily="34" charset="0"/>
              </a:rPr>
              <a:t>Your child is embarking on their exciting journey of formal education.</a:t>
            </a:r>
          </a:p>
          <a:p>
            <a:pPr eaLnBrk="1" hangingPunct="1">
              <a:lnSpc>
                <a:spcPct val="100000"/>
              </a:lnSpc>
              <a:spcBef>
                <a:spcPct val="0"/>
              </a:spcBef>
              <a:spcAft>
                <a:spcPts val="1200"/>
              </a:spcAft>
            </a:pPr>
            <a:r>
              <a:rPr lang="en-IE" altLang="en-US" dirty="0">
                <a:solidFill>
                  <a:schemeClr val="bg2"/>
                </a:solidFill>
                <a:latin typeface="Arial" panose="020B0604020202020204" pitchFamily="34" charset="0"/>
                <a:cs typeface="Arial" panose="020B0604020202020204" pitchFamily="34" charset="0"/>
              </a:rPr>
              <a:t>This presentation is here to inform you about what your child will learn in school, what kind of homework to expect, and practical advice to help you support your child as best as you can through their first year of school.</a:t>
            </a:r>
          </a:p>
          <a:p>
            <a:pPr eaLnBrk="1" hangingPunct="1">
              <a:lnSpc>
                <a:spcPct val="100000"/>
              </a:lnSpc>
              <a:spcBef>
                <a:spcPct val="0"/>
              </a:spcBef>
              <a:spcAft>
                <a:spcPts val="1200"/>
              </a:spcAft>
            </a:pPr>
            <a:r>
              <a:rPr lang="en-IE" altLang="en-US" dirty="0">
                <a:solidFill>
                  <a:schemeClr val="bg2"/>
                </a:solidFill>
                <a:latin typeface="Arial" panose="020B0604020202020204" pitchFamily="34" charset="0"/>
                <a:cs typeface="Arial" panose="020B0604020202020204" pitchFamily="34" charset="0"/>
              </a:rPr>
              <a:t>You can access lots of information about the best way to help your child in Primary School on </a:t>
            </a:r>
            <a:r>
              <a:rPr lang="en-IE" altLang="en-US" dirty="0">
                <a:solidFill>
                  <a:schemeClr val="bg2"/>
                </a:solidFill>
                <a:latin typeface="Arial" panose="020B0604020202020204" pitchFamily="34" charset="0"/>
                <a:cs typeface="Arial" panose="020B0604020202020204" pitchFamily="34" charset="0"/>
                <a:hlinkClick r:id="rId2"/>
              </a:rPr>
              <a:t>https://ncca.ie/en/primary/resources-for-parents/</a:t>
            </a:r>
            <a:endParaRPr lang="en-IE" altLang="en-US" dirty="0">
              <a:solidFill>
                <a:schemeClr val="bg2"/>
              </a:solidFill>
              <a:latin typeface="Arial" panose="020B0604020202020204" pitchFamily="34" charset="0"/>
              <a:cs typeface="Arial" panose="020B0604020202020204" pitchFamily="34" charset="0"/>
            </a:endParaRPr>
          </a:p>
          <a:p>
            <a:pPr eaLnBrk="1" hangingPunct="1">
              <a:lnSpc>
                <a:spcPct val="100000"/>
              </a:lnSpc>
              <a:spcBef>
                <a:spcPct val="0"/>
              </a:spcBef>
              <a:spcAft>
                <a:spcPts val="1200"/>
              </a:spcAft>
            </a:pPr>
            <a:r>
              <a:rPr lang="en-IE" altLang="en-US" dirty="0">
                <a:solidFill>
                  <a:schemeClr val="bg2"/>
                </a:solidFill>
                <a:latin typeface="Arial" panose="020B0604020202020204" pitchFamily="34" charset="0"/>
                <a:cs typeface="Arial" panose="020B0604020202020204" pitchFamily="34" charset="0"/>
              </a:rPr>
              <a:t>The school uses Aladdin Connect to communicate with parents/guardians. You will receive a text message or an email message inviting you to register for this app. This is very important as you will receive information on school events, messages from the class teacher or the Principal, give permissions and pay bills using this app.</a:t>
            </a:r>
          </a:p>
          <a:p>
            <a:pPr eaLnBrk="1" hangingPunct="1">
              <a:lnSpc>
                <a:spcPct val="100000"/>
              </a:lnSpc>
              <a:spcBef>
                <a:spcPct val="0"/>
              </a:spcBef>
              <a:spcAft>
                <a:spcPts val="1200"/>
              </a:spcAft>
            </a:pPr>
            <a:endParaRPr lang="en-IE" altLang="en-US" dirty="0">
              <a:solidFill>
                <a:schemeClr val="bg2"/>
              </a:solidFill>
              <a:latin typeface="Arial" panose="020B0604020202020204" pitchFamily="34" charset="0"/>
              <a:cs typeface="Arial" panose="020B0604020202020204" pitchFamily="34" charset="0"/>
            </a:endParaRPr>
          </a:p>
          <a:p>
            <a:pPr eaLnBrk="1" hangingPunct="1">
              <a:lnSpc>
                <a:spcPct val="100000"/>
              </a:lnSpc>
              <a:spcBef>
                <a:spcPct val="0"/>
              </a:spcBef>
              <a:spcAft>
                <a:spcPts val="1200"/>
              </a:spcAft>
            </a:pPr>
            <a:endParaRPr lang="en-IE" altLang="en-US"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51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1A80-101F-40D2-9B8D-0C675BC79D35}"/>
              </a:ext>
            </a:extLst>
          </p:cNvPr>
          <p:cNvSpPr>
            <a:spLocks noGrp="1"/>
          </p:cNvSpPr>
          <p:nvPr>
            <p:ph type="title"/>
          </p:nvPr>
        </p:nvSpPr>
        <p:spPr>
          <a:xfrm>
            <a:off x="623392" y="304800"/>
            <a:ext cx="10957421" cy="891952"/>
          </a:xfrm>
        </p:spPr>
        <p:txBody>
          <a:bodyPr/>
          <a:lstStyle/>
          <a:p>
            <a:r>
              <a:rPr lang="en-IE" dirty="0">
                <a:solidFill>
                  <a:schemeClr val="bg2"/>
                </a:solidFill>
              </a:rPr>
              <a:t>At home</a:t>
            </a:r>
          </a:p>
        </p:txBody>
      </p:sp>
      <p:sp>
        <p:nvSpPr>
          <p:cNvPr id="3" name="Text Placeholder 2">
            <a:extLst>
              <a:ext uri="{FF2B5EF4-FFF2-40B4-BE49-F238E27FC236}">
                <a16:creationId xmlns:a16="http://schemas.microsoft.com/office/drawing/2014/main" id="{C3BCC322-88BA-4357-BBAC-E95918550562}"/>
              </a:ext>
            </a:extLst>
          </p:cNvPr>
          <p:cNvSpPr>
            <a:spLocks noGrp="1"/>
          </p:cNvSpPr>
          <p:nvPr>
            <p:ph type="body" idx="1"/>
          </p:nvPr>
        </p:nvSpPr>
        <p:spPr>
          <a:xfrm>
            <a:off x="0" y="1196752"/>
            <a:ext cx="12000656" cy="4824536"/>
          </a:xfrm>
        </p:spPr>
        <p:txBody>
          <a:bodyPr/>
          <a:lstStyle/>
          <a:p>
            <a:pPr marL="447041" lvl="1" indent="0">
              <a:buNone/>
              <a:defRPr/>
            </a:pPr>
            <a:r>
              <a:rPr lang="en-IE" b="1" dirty="0">
                <a:solidFill>
                  <a:schemeClr val="bg2"/>
                </a:solidFill>
                <a:latin typeface="Arial" pitchFamily="34" charset="0"/>
                <a:cs typeface="Arial" pitchFamily="34" charset="0"/>
              </a:rPr>
              <a:t>Language</a:t>
            </a:r>
          </a:p>
          <a:p>
            <a:pPr marL="800100" lvl="1" indent="-342900">
              <a:buFont typeface="+mj-lt"/>
              <a:buAutoNum type="arabicPeriod"/>
              <a:defRPr/>
            </a:pPr>
            <a:r>
              <a:rPr lang="en-IE" dirty="0">
                <a:solidFill>
                  <a:schemeClr val="bg2"/>
                </a:solidFill>
                <a:latin typeface="Arial" pitchFamily="34" charset="0"/>
                <a:cs typeface="Arial" pitchFamily="34" charset="0"/>
              </a:rPr>
              <a:t>Talk to your child and encourage eye contact</a:t>
            </a:r>
          </a:p>
          <a:p>
            <a:pPr marL="800100" lvl="1" indent="-342900">
              <a:buFont typeface="+mj-lt"/>
              <a:buAutoNum type="arabicPeriod"/>
              <a:defRPr/>
            </a:pPr>
            <a:r>
              <a:rPr lang="en-IE" dirty="0">
                <a:solidFill>
                  <a:schemeClr val="bg2"/>
                </a:solidFill>
                <a:latin typeface="Arial" pitchFamily="34" charset="0"/>
                <a:cs typeface="Arial" pitchFamily="34" charset="0"/>
              </a:rPr>
              <a:t>Repeat words not pronounced correctly so your child can hear it</a:t>
            </a:r>
          </a:p>
          <a:p>
            <a:pPr marL="800100" lvl="1" indent="-342900">
              <a:buFont typeface="+mj-lt"/>
              <a:buAutoNum type="arabicPeriod"/>
              <a:defRPr/>
            </a:pPr>
            <a:r>
              <a:rPr lang="en-IE" dirty="0">
                <a:solidFill>
                  <a:schemeClr val="bg2"/>
                </a:solidFill>
                <a:latin typeface="Arial" pitchFamily="34" charset="0"/>
                <a:cs typeface="Arial" pitchFamily="34" charset="0"/>
              </a:rPr>
              <a:t>Talk about pictures in the environment or books. This will increase their vocabulary and develop language</a:t>
            </a:r>
          </a:p>
          <a:p>
            <a:pPr marL="800100" lvl="1" indent="-342900">
              <a:buFont typeface="+mj-lt"/>
              <a:buAutoNum type="arabicPeriod"/>
              <a:defRPr/>
            </a:pPr>
            <a:r>
              <a:rPr lang="en-IE" dirty="0">
                <a:solidFill>
                  <a:schemeClr val="bg2"/>
                </a:solidFill>
                <a:latin typeface="Arial" pitchFamily="34" charset="0"/>
                <a:cs typeface="Arial" pitchFamily="34" charset="0"/>
              </a:rPr>
              <a:t>Encourage your child to speak audibly</a:t>
            </a:r>
          </a:p>
          <a:p>
            <a:pPr marL="800100" lvl="1" indent="-342900">
              <a:buFont typeface="+mj-lt"/>
              <a:buAutoNum type="arabicPeriod"/>
              <a:defRPr/>
            </a:pPr>
            <a:r>
              <a:rPr lang="en-IE" dirty="0">
                <a:solidFill>
                  <a:schemeClr val="bg2"/>
                </a:solidFill>
                <a:latin typeface="Arial" pitchFamily="34" charset="0"/>
                <a:cs typeface="Arial" pitchFamily="34" charset="0"/>
              </a:rPr>
              <a:t>Help your child to understand it is important to listen to others and to wait their turn to speak</a:t>
            </a:r>
          </a:p>
          <a:p>
            <a:pPr marL="800100" lvl="1" indent="-342900">
              <a:buFont typeface="+mj-lt"/>
              <a:buAutoNum type="arabicPeriod"/>
              <a:defRPr/>
            </a:pPr>
            <a:r>
              <a:rPr lang="en-IE" dirty="0">
                <a:solidFill>
                  <a:schemeClr val="bg2"/>
                </a:solidFill>
                <a:latin typeface="Arial" pitchFamily="34" charset="0"/>
                <a:cs typeface="Arial" pitchFamily="34" charset="0"/>
              </a:rPr>
              <a:t>Sing songs or rhymes which encourage language use in a fun way</a:t>
            </a:r>
          </a:p>
          <a:p>
            <a:pPr marL="800100" lvl="1" indent="-342900">
              <a:buFont typeface="+mj-lt"/>
              <a:buAutoNum type="arabicPeriod"/>
              <a:defRPr/>
            </a:pPr>
            <a:r>
              <a:rPr lang="en-IE" dirty="0">
                <a:solidFill>
                  <a:schemeClr val="bg2"/>
                </a:solidFill>
                <a:latin typeface="Arial" pitchFamily="34" charset="0"/>
                <a:cs typeface="Arial" pitchFamily="34" charset="0"/>
              </a:rPr>
              <a:t>Encourage your child to carry out simple tasks and instructions</a:t>
            </a:r>
          </a:p>
          <a:p>
            <a:pPr marL="800100" lvl="1" indent="-342900">
              <a:buFont typeface="+mj-lt"/>
              <a:buAutoNum type="arabicPeriod"/>
              <a:defRPr/>
            </a:pPr>
            <a:r>
              <a:rPr lang="en-IE" dirty="0">
                <a:solidFill>
                  <a:schemeClr val="bg2"/>
                </a:solidFill>
                <a:latin typeface="Arial" pitchFamily="34" charset="0"/>
                <a:cs typeface="Arial" pitchFamily="34" charset="0"/>
              </a:rPr>
              <a:t>Encourage maths language: positional language e.g. under/ above/ below/ above/ beside etc, shapes, numbers, measures- full/empty, long/short, day/night</a:t>
            </a:r>
          </a:p>
          <a:p>
            <a:endParaRPr lang="en-IE" dirty="0"/>
          </a:p>
        </p:txBody>
      </p:sp>
    </p:spTree>
    <p:extLst>
      <p:ext uri="{BB962C8B-B14F-4D97-AF65-F5344CB8AC3E}">
        <p14:creationId xmlns:p14="http://schemas.microsoft.com/office/powerpoint/2010/main" val="381486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CA0D-2876-4439-8D31-49A2A2900054}"/>
              </a:ext>
            </a:extLst>
          </p:cNvPr>
          <p:cNvSpPr>
            <a:spLocks noGrp="1"/>
          </p:cNvSpPr>
          <p:nvPr>
            <p:ph type="title"/>
          </p:nvPr>
        </p:nvSpPr>
        <p:spPr>
          <a:xfrm>
            <a:off x="767408" y="304800"/>
            <a:ext cx="10813405" cy="675928"/>
          </a:xfrm>
        </p:spPr>
        <p:txBody>
          <a:bodyPr/>
          <a:lstStyle/>
          <a:p>
            <a:r>
              <a:rPr lang="en-GB" altLang="en-US" sz="3200" dirty="0">
                <a:solidFill>
                  <a:schemeClr val="bg2"/>
                </a:solidFill>
                <a:latin typeface="Arial" panose="020B0604020202020204" pitchFamily="34" charset="0"/>
                <a:cs typeface="Arial" panose="020B0604020202020204" pitchFamily="34" charset="0"/>
              </a:rPr>
              <a:t>Settling In</a:t>
            </a:r>
            <a:endParaRPr lang="en-IE" dirty="0">
              <a:solidFill>
                <a:schemeClr val="bg2"/>
              </a:solidFill>
            </a:endParaRPr>
          </a:p>
        </p:txBody>
      </p:sp>
      <p:sp>
        <p:nvSpPr>
          <p:cNvPr id="3" name="Text Placeholder 2">
            <a:extLst>
              <a:ext uri="{FF2B5EF4-FFF2-40B4-BE49-F238E27FC236}">
                <a16:creationId xmlns:a16="http://schemas.microsoft.com/office/drawing/2014/main" id="{AFA2667A-E106-4DDB-9892-C92123042106}"/>
              </a:ext>
            </a:extLst>
          </p:cNvPr>
          <p:cNvSpPr>
            <a:spLocks noGrp="1"/>
          </p:cNvSpPr>
          <p:nvPr>
            <p:ph type="body" idx="1"/>
          </p:nvPr>
        </p:nvSpPr>
        <p:spPr>
          <a:xfrm>
            <a:off x="551384" y="1124744"/>
            <a:ext cx="11029429" cy="3240360"/>
          </a:xfrm>
        </p:spPr>
        <p:txBody>
          <a:bodyPr/>
          <a:lstStyle/>
          <a:p>
            <a:pPr eaLnBrk="1" hangingPunct="1">
              <a:lnSpc>
                <a:spcPct val="100000"/>
              </a:lnSpc>
              <a:spcBef>
                <a:spcPct val="0"/>
              </a:spcBef>
              <a:spcAft>
                <a:spcPts val="1200"/>
              </a:spcAft>
            </a:pPr>
            <a:r>
              <a:rPr lang="en-IE" altLang="en-US" sz="2000" dirty="0">
                <a:solidFill>
                  <a:schemeClr val="bg2"/>
                </a:solidFill>
                <a:latin typeface="Arial" panose="020B0604020202020204" pitchFamily="34" charset="0"/>
                <a:cs typeface="Arial" panose="020B0604020202020204" pitchFamily="34" charset="0"/>
              </a:rPr>
              <a:t>School opens at 8:45 and finishes at 1:25. For the first week and a half the children will finish school at 12:00 – This will allow them to adjust to their new school after the school holidays.</a:t>
            </a:r>
          </a:p>
          <a:p>
            <a:pPr eaLnBrk="1" hangingPunct="1">
              <a:lnSpc>
                <a:spcPct val="100000"/>
              </a:lnSpc>
              <a:spcBef>
                <a:spcPct val="0"/>
              </a:spcBef>
              <a:spcAft>
                <a:spcPts val="1200"/>
              </a:spcAft>
            </a:pPr>
            <a:r>
              <a:rPr lang="en-IE" altLang="en-US" sz="2000" dirty="0">
                <a:solidFill>
                  <a:schemeClr val="bg2"/>
                </a:solidFill>
                <a:latin typeface="Arial" panose="020B0604020202020204" pitchFamily="34" charset="0"/>
                <a:cs typeface="Arial" panose="020B0604020202020204" pitchFamily="34" charset="0"/>
              </a:rPr>
              <a:t>Please ensure your child is in school on time. It is very unsettling for young children if they are constantly late. This time at the beginning of the school day allows the child to play, chat with new friends, organise their belongings etc.</a:t>
            </a:r>
          </a:p>
          <a:p>
            <a:pPr eaLnBrk="1" hangingPunct="1">
              <a:lnSpc>
                <a:spcPct val="100000"/>
              </a:lnSpc>
              <a:spcBef>
                <a:spcPct val="0"/>
              </a:spcBef>
              <a:spcAft>
                <a:spcPts val="1200"/>
              </a:spcAft>
            </a:pPr>
            <a:r>
              <a:rPr lang="en-IE" altLang="en-US" sz="2000" dirty="0">
                <a:solidFill>
                  <a:schemeClr val="bg2"/>
                </a:solidFill>
                <a:latin typeface="Arial" panose="020B0604020202020204" pitchFamily="34" charset="0"/>
                <a:cs typeface="Arial" panose="020B0604020202020204" pitchFamily="34" charset="0"/>
              </a:rPr>
              <a:t>Please collect your child promptly at home-time. Children become upset if the person they are expecting to be there has not arrived. If someone other than the parent/guardian is collecting your child, please let the class teacher know by texting the school phone or putting a message on the Aladdin Noticeboard.</a:t>
            </a:r>
          </a:p>
          <a:p>
            <a:endParaRPr lang="en-IE" dirty="0"/>
          </a:p>
        </p:txBody>
      </p:sp>
    </p:spTree>
    <p:extLst>
      <p:ext uri="{BB962C8B-B14F-4D97-AF65-F5344CB8AC3E}">
        <p14:creationId xmlns:p14="http://schemas.microsoft.com/office/powerpoint/2010/main" val="195167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descr="http://fashionofcarriediaries.com/wp-content/uploads/2015/02/MrLacey1.jpg"/>
          <p:cNvPicPr preferRelativeResize="0"/>
          <p:nvPr/>
        </p:nvPicPr>
        <p:blipFill rotWithShape="1">
          <a:blip r:embed="rId3">
            <a:alphaModFix/>
          </a:blip>
          <a:srcRect/>
          <a:stretch/>
        </p:blipFill>
        <p:spPr>
          <a:xfrm rot="728773">
            <a:off x="8370979" y="497093"/>
            <a:ext cx="3305386" cy="1817963"/>
          </a:xfrm>
          <a:prstGeom prst="rect">
            <a:avLst/>
          </a:prstGeom>
          <a:solidFill>
            <a:srgbClr val="ECECEC"/>
          </a:solidFill>
          <a:ln w="190500" cap="sq" cmpd="sng">
            <a:solidFill>
              <a:srgbClr val="FFFFFF"/>
            </a:solidFill>
            <a:prstDash val="solid"/>
            <a:miter/>
            <a:headEnd type="none" w="med" len="med"/>
            <a:tailEnd type="none" w="med" len="med"/>
          </a:ln>
        </p:spPr>
      </p:pic>
      <p:sp>
        <p:nvSpPr>
          <p:cNvPr id="236" name="Shape 236"/>
          <p:cNvSpPr txBox="1">
            <a:spLocks noGrp="1"/>
          </p:cNvSpPr>
          <p:nvPr>
            <p:ph type="title"/>
          </p:nvPr>
        </p:nvSpPr>
        <p:spPr>
          <a:xfrm>
            <a:off x="489395" y="-208742"/>
            <a:ext cx="9372600" cy="120041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3400" b="0" i="0" u="none" strike="noStrike" cap="none" dirty="0">
                <a:solidFill>
                  <a:schemeClr val="bg2"/>
                </a:solidFill>
                <a:latin typeface="Arial"/>
                <a:ea typeface="Arial"/>
                <a:cs typeface="Arial"/>
                <a:sym typeface="Arial"/>
              </a:rPr>
              <a:t>Life Skills </a:t>
            </a:r>
          </a:p>
        </p:txBody>
      </p:sp>
      <p:sp>
        <p:nvSpPr>
          <p:cNvPr id="237" name="Shape 237"/>
          <p:cNvSpPr txBox="1"/>
          <p:nvPr/>
        </p:nvSpPr>
        <p:spPr>
          <a:xfrm>
            <a:off x="296211" y="952184"/>
            <a:ext cx="8968141" cy="50803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dirty="0">
                <a:solidFill>
                  <a:schemeClr val="bg2"/>
                </a:solidFill>
                <a:latin typeface="Arial"/>
                <a:ea typeface="Arial"/>
                <a:cs typeface="Arial"/>
                <a:sym typeface="Arial"/>
              </a:rPr>
              <a:t>In school children must be able to:</a:t>
            </a:r>
          </a:p>
          <a:p>
            <a:pPr marL="285750" marR="0" lvl="0" indent="-285750" algn="l" rtl="0">
              <a:spcBef>
                <a:spcPts val="0"/>
              </a:spcBef>
              <a:buClr>
                <a:schemeClr val="dk1"/>
              </a:buClr>
              <a:buSzPct val="100000"/>
              <a:buFont typeface="Arial"/>
              <a:buChar char="•"/>
            </a:pPr>
            <a:r>
              <a:rPr lang="en-US" sz="2400" b="0" i="0" u="none" strike="noStrike" cap="none" dirty="0">
                <a:solidFill>
                  <a:schemeClr val="bg2"/>
                </a:solidFill>
                <a:latin typeface="Arial"/>
                <a:ea typeface="Arial"/>
                <a:cs typeface="Arial"/>
                <a:sym typeface="Arial"/>
              </a:rPr>
              <a:t>Interact in a safe manner with other children</a:t>
            </a:r>
          </a:p>
          <a:p>
            <a:pPr marL="285750" marR="0" lvl="0" indent="-285750" algn="l" rtl="0">
              <a:spcBef>
                <a:spcPts val="0"/>
              </a:spcBef>
              <a:buClr>
                <a:schemeClr val="dk1"/>
              </a:buClr>
              <a:buSzPct val="100000"/>
              <a:buFont typeface="Arial"/>
              <a:buChar char="•"/>
            </a:pPr>
            <a:r>
              <a:rPr lang="en-US" sz="2400" b="0" i="0" u="none" strike="noStrike" cap="none" dirty="0">
                <a:solidFill>
                  <a:schemeClr val="bg2"/>
                </a:solidFill>
                <a:latin typeface="Arial"/>
                <a:ea typeface="Arial"/>
                <a:cs typeface="Arial"/>
                <a:sym typeface="Arial"/>
              </a:rPr>
              <a:t>Take off and put on coat</a:t>
            </a:r>
            <a:r>
              <a:rPr lang="en-US" sz="2400" dirty="0">
                <a:solidFill>
                  <a:schemeClr val="bg2"/>
                </a:solidFill>
              </a:rPr>
              <a:t>, </a:t>
            </a:r>
            <a:r>
              <a:rPr lang="en-US" sz="2400" b="0" i="0" u="none" strike="noStrike" cap="none" dirty="0">
                <a:solidFill>
                  <a:schemeClr val="bg2"/>
                </a:solidFill>
                <a:latin typeface="Arial"/>
                <a:ea typeface="Arial"/>
                <a:cs typeface="Arial"/>
                <a:sym typeface="Arial"/>
              </a:rPr>
              <a:t>hat, scarves, jumper, gloves etc.</a:t>
            </a:r>
          </a:p>
          <a:p>
            <a:pPr marL="285750" marR="0" lvl="0" indent="-285750" algn="l" rtl="0">
              <a:spcBef>
                <a:spcPts val="0"/>
              </a:spcBef>
              <a:buClr>
                <a:schemeClr val="dk1"/>
              </a:buClr>
              <a:buSzPct val="100000"/>
              <a:buFont typeface="Arial"/>
              <a:buChar char="•"/>
            </a:pPr>
            <a:r>
              <a:rPr lang="en-US" sz="2400" dirty="0">
                <a:solidFill>
                  <a:schemeClr val="bg2"/>
                </a:solidFill>
              </a:rPr>
              <a:t>Open and close buttons and zips</a:t>
            </a:r>
            <a:endParaRPr lang="en-US" sz="2400" b="0" i="0" u="none" strike="noStrike" cap="none" dirty="0">
              <a:solidFill>
                <a:schemeClr val="bg2"/>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2400" b="0" i="0" u="none" strike="noStrike" cap="none" dirty="0">
                <a:solidFill>
                  <a:schemeClr val="bg2"/>
                </a:solidFill>
                <a:latin typeface="Arial"/>
                <a:ea typeface="Arial"/>
                <a:cs typeface="Arial"/>
                <a:sym typeface="Arial"/>
              </a:rPr>
              <a:t>Tie shoes </a:t>
            </a:r>
            <a:r>
              <a:rPr lang="en-US" sz="2400" dirty="0">
                <a:solidFill>
                  <a:schemeClr val="bg2"/>
                </a:solidFill>
              </a:rPr>
              <a:t>independently</a:t>
            </a:r>
            <a:r>
              <a:rPr lang="en-US" sz="2400" b="0" i="0" u="none" strike="noStrike" cap="none" dirty="0">
                <a:solidFill>
                  <a:schemeClr val="bg2"/>
                </a:solidFill>
                <a:latin typeface="Arial"/>
                <a:ea typeface="Arial"/>
                <a:cs typeface="Arial"/>
                <a:sym typeface="Arial"/>
              </a:rPr>
              <a:t> (Velcro is a great option in Junior Infants) </a:t>
            </a:r>
          </a:p>
          <a:p>
            <a:pPr marL="285750" marR="0" lvl="0" indent="-285750" algn="l" rtl="0">
              <a:spcBef>
                <a:spcPts val="0"/>
              </a:spcBef>
              <a:buClr>
                <a:schemeClr val="dk1"/>
              </a:buClr>
              <a:buSzPct val="100000"/>
              <a:buFont typeface="Arial"/>
              <a:buChar char="•"/>
            </a:pPr>
            <a:r>
              <a:rPr lang="en-US" sz="2400" b="0" i="0" u="none" strike="noStrike" cap="none" dirty="0">
                <a:solidFill>
                  <a:schemeClr val="bg2"/>
                </a:solidFill>
                <a:latin typeface="Arial"/>
                <a:ea typeface="Arial"/>
                <a:cs typeface="Arial"/>
                <a:sym typeface="Arial"/>
              </a:rPr>
              <a:t>Open and close their own school bag and lunch box</a:t>
            </a:r>
          </a:p>
          <a:p>
            <a:pPr marL="285750" marR="0" lvl="0" indent="-285750" algn="l" rtl="0">
              <a:spcBef>
                <a:spcPts val="0"/>
              </a:spcBef>
              <a:buClr>
                <a:schemeClr val="dk1"/>
              </a:buClr>
              <a:buSzPct val="100000"/>
              <a:buFont typeface="Arial"/>
              <a:buChar char="•"/>
            </a:pPr>
            <a:r>
              <a:rPr lang="en-US" sz="2400" dirty="0">
                <a:solidFill>
                  <a:schemeClr val="bg2"/>
                </a:solidFill>
              </a:rPr>
              <a:t>Use the toilet independently and wash their hands thoroughly</a:t>
            </a:r>
            <a:endParaRPr lang="en-US" sz="2400" b="0" i="0" u="none" strike="noStrike" cap="none" dirty="0">
              <a:solidFill>
                <a:schemeClr val="bg2"/>
              </a:solidFill>
              <a:latin typeface="Arial"/>
              <a:ea typeface="Arial"/>
              <a:cs typeface="Arial"/>
              <a:sym typeface="Arial"/>
            </a:endParaRPr>
          </a:p>
          <a:p>
            <a:pPr marL="285750" marR="0" lvl="0" indent="-285750" algn="l" rtl="0">
              <a:spcBef>
                <a:spcPts val="0"/>
              </a:spcBef>
              <a:buClr>
                <a:schemeClr val="dk1"/>
              </a:buClr>
              <a:buSzPct val="100000"/>
              <a:buFont typeface="Arial"/>
              <a:buChar char="•"/>
            </a:pPr>
            <a:r>
              <a:rPr lang="en-US" sz="2400" dirty="0">
                <a:solidFill>
                  <a:schemeClr val="bg2"/>
                </a:solidFill>
              </a:rPr>
              <a:t>Blow their own noses and dispose of the tissue in the bin</a:t>
            </a:r>
          </a:p>
          <a:p>
            <a:pPr marL="285750" lvl="0" indent="-285750">
              <a:buClr>
                <a:schemeClr val="dk1"/>
              </a:buClr>
              <a:buSzPct val="100000"/>
              <a:buFont typeface="Arial"/>
              <a:buChar char="•"/>
            </a:pPr>
            <a:r>
              <a:rPr lang="en-US" sz="2400" dirty="0">
                <a:solidFill>
                  <a:schemeClr val="bg2"/>
                </a:solidFill>
              </a:rPr>
              <a:t>Open and close their own school bag </a:t>
            </a:r>
          </a:p>
          <a:p>
            <a:pPr marL="285750" lvl="0" indent="-285750">
              <a:buClr>
                <a:schemeClr val="dk1"/>
              </a:buClr>
              <a:buSzPct val="100000"/>
              <a:buFont typeface="Arial"/>
              <a:buChar char="•"/>
            </a:pPr>
            <a:r>
              <a:rPr lang="en-US" sz="2400" dirty="0">
                <a:solidFill>
                  <a:schemeClr val="bg2"/>
                </a:solidFill>
              </a:rPr>
              <a:t>Be responsible for their own belongings</a:t>
            </a:r>
          </a:p>
          <a:p>
            <a:pPr marL="285750" marR="0" lvl="0" indent="-285750" algn="l" rtl="0">
              <a:spcBef>
                <a:spcPts val="0"/>
              </a:spcBef>
              <a:buClr>
                <a:schemeClr val="dk1"/>
              </a:buClr>
              <a:buSzPct val="100000"/>
              <a:buFont typeface="Arial"/>
              <a:buChar char="•"/>
            </a:pPr>
            <a:endParaRPr lang="en-US" sz="2400" b="0" i="0" u="none" strike="noStrike" cap="none" dirty="0">
              <a:solidFill>
                <a:schemeClr val="dk1"/>
              </a:solidFill>
              <a:latin typeface="Arial"/>
              <a:ea typeface="Arial"/>
              <a:cs typeface="Arial"/>
              <a:sym typeface="Arial"/>
            </a:endParaRPr>
          </a:p>
          <a:p>
            <a:pPr marR="0" lvl="0" algn="l" rtl="0">
              <a:spcBef>
                <a:spcPts val="0"/>
              </a:spcBef>
              <a:buClr>
                <a:schemeClr val="dk1"/>
              </a:buClr>
              <a:buSzPct val="100000"/>
            </a:pPr>
            <a:endParaRPr lang="en-US" sz="2400" b="0" i="0" u="none" strike="noStrike" cap="none" dirty="0">
              <a:solidFill>
                <a:schemeClr val="dk1"/>
              </a:solidFill>
              <a:latin typeface="Arial"/>
              <a:ea typeface="Arial"/>
              <a:cs typeface="Arial"/>
              <a:sym typeface="Arial"/>
            </a:endParaRPr>
          </a:p>
          <a:p>
            <a:pPr marL="0" marR="0" lvl="0" indent="0" algn="l" rtl="0">
              <a:spcBef>
                <a:spcPts val="0"/>
              </a:spcBef>
              <a:buNone/>
            </a:pPr>
            <a:endParaRPr sz="1800" b="0" i="0" u="none" strike="noStrike" cap="none" dirty="0">
              <a:solidFill>
                <a:schemeClr val="dk1"/>
              </a:solidFill>
              <a:latin typeface="Arial"/>
              <a:ea typeface="Arial"/>
              <a:cs typeface="Arial"/>
              <a:sym typeface="Arial"/>
            </a:endParaRPr>
          </a:p>
          <a:p>
            <a:pPr marL="285750" marR="0" lvl="0" indent="-28575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pic>
        <p:nvPicPr>
          <p:cNvPr id="238" name="Shape 238" descr="http://www.abakhan.co.uk/media/catalog/category/closed_end.jpg"/>
          <p:cNvPicPr preferRelativeResize="0"/>
          <p:nvPr/>
        </p:nvPicPr>
        <p:blipFill rotWithShape="1">
          <a:blip r:embed="rId4">
            <a:alphaModFix/>
          </a:blip>
          <a:srcRect/>
          <a:stretch/>
        </p:blipFill>
        <p:spPr>
          <a:xfrm>
            <a:off x="9437163" y="2739849"/>
            <a:ext cx="2452695" cy="2951411"/>
          </a:xfrm>
          <a:prstGeom prst="rect">
            <a:avLst/>
          </a:prstGeom>
          <a:solidFill>
            <a:srgbClr val="ECECEC"/>
          </a:solidFill>
          <a:ln w="190500" cap="sq" cmpd="sng">
            <a:solidFill>
              <a:srgbClr val="FFFFFF"/>
            </a:solidFill>
            <a:prstDash val="solid"/>
            <a:miter/>
            <a:headEnd type="none" w="med" len="med"/>
            <a:tailEnd type="none" w="med" len="med"/>
          </a:ln>
        </p:spPr>
      </p:pic>
    </p:spTree>
    <p:extLst>
      <p:ext uri="{BB962C8B-B14F-4D97-AF65-F5344CB8AC3E}">
        <p14:creationId xmlns:p14="http://schemas.microsoft.com/office/powerpoint/2010/main" val="137330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Shape 236"/>
          <p:cNvSpPr txBox="1">
            <a:spLocks noGrp="1"/>
          </p:cNvSpPr>
          <p:nvPr>
            <p:ph type="title"/>
          </p:nvPr>
        </p:nvSpPr>
        <p:spPr>
          <a:xfrm>
            <a:off x="489395" y="-208742"/>
            <a:ext cx="9372600" cy="120041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3400" b="0" i="0" u="none" strike="noStrike" cap="none" dirty="0">
                <a:solidFill>
                  <a:schemeClr val="bg2"/>
                </a:solidFill>
                <a:latin typeface="Arial"/>
                <a:ea typeface="Arial"/>
                <a:cs typeface="Arial"/>
                <a:sym typeface="Arial"/>
              </a:rPr>
              <a:t>Uniform</a:t>
            </a:r>
          </a:p>
        </p:txBody>
      </p:sp>
      <p:sp>
        <p:nvSpPr>
          <p:cNvPr id="237" name="Shape 237"/>
          <p:cNvSpPr txBox="1"/>
          <p:nvPr/>
        </p:nvSpPr>
        <p:spPr>
          <a:xfrm>
            <a:off x="508774" y="836712"/>
            <a:ext cx="10987826" cy="43396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24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2400" b="0" i="0" u="none" strike="noStrike" cap="none" dirty="0">
                <a:solidFill>
                  <a:schemeClr val="bg2"/>
                </a:solidFill>
                <a:latin typeface="Arial"/>
                <a:ea typeface="Arial"/>
                <a:cs typeface="Arial"/>
                <a:sym typeface="Arial"/>
              </a:rPr>
              <a:t>In school children must </a:t>
            </a:r>
            <a:r>
              <a:rPr lang="en-US" sz="2400" dirty="0">
                <a:solidFill>
                  <a:schemeClr val="bg2"/>
                </a:solidFill>
              </a:rPr>
              <a:t>wear</a:t>
            </a:r>
            <a:r>
              <a:rPr lang="en-US" sz="2400" b="0" i="0" u="none" strike="noStrike" cap="none" dirty="0">
                <a:solidFill>
                  <a:schemeClr val="bg2"/>
                </a:solidFill>
                <a:latin typeface="Arial"/>
                <a:ea typeface="Arial"/>
                <a:cs typeface="Arial"/>
                <a:sym typeface="Arial"/>
              </a:rPr>
              <a:t>:</a:t>
            </a:r>
          </a:p>
          <a:p>
            <a:pPr marL="0" marR="0" lvl="0" indent="0" algn="l" rtl="0">
              <a:spcBef>
                <a:spcPts val="0"/>
              </a:spcBef>
              <a:buSzPct val="25000"/>
              <a:buNone/>
            </a:pPr>
            <a:endParaRPr lang="en-US" sz="2400" dirty="0">
              <a:solidFill>
                <a:schemeClr val="dk1"/>
              </a:solidFill>
            </a:endParaRPr>
          </a:p>
          <a:p>
            <a:pPr marL="285750" lvl="0" indent="-285750">
              <a:buClr>
                <a:schemeClr val="dk1"/>
              </a:buClr>
              <a:buSzPct val="100000"/>
              <a:buFont typeface="Arial"/>
              <a:buChar char="•"/>
            </a:pPr>
            <a:r>
              <a:rPr lang="en-US" sz="2400" dirty="0">
                <a:solidFill>
                  <a:schemeClr val="bg2"/>
                </a:solidFill>
              </a:rPr>
              <a:t>A light blue polo shirt</a:t>
            </a:r>
          </a:p>
          <a:p>
            <a:pPr marL="285750" lvl="0" indent="-285750">
              <a:buClr>
                <a:schemeClr val="dk1"/>
              </a:buClr>
              <a:buSzPct val="100000"/>
              <a:buFont typeface="Arial"/>
              <a:buChar char="•"/>
            </a:pPr>
            <a:r>
              <a:rPr lang="en-US" sz="2400" dirty="0">
                <a:solidFill>
                  <a:schemeClr val="bg2"/>
                </a:solidFill>
              </a:rPr>
              <a:t>A navy jumper, cardigan or sweatshirt</a:t>
            </a:r>
          </a:p>
          <a:p>
            <a:pPr marL="285750" lvl="0" indent="-285750">
              <a:buClr>
                <a:schemeClr val="dk1"/>
              </a:buClr>
              <a:buSzPct val="100000"/>
              <a:buFont typeface="Arial"/>
              <a:buChar char="•"/>
            </a:pPr>
            <a:r>
              <a:rPr lang="en-US" sz="2400" dirty="0">
                <a:solidFill>
                  <a:schemeClr val="bg2"/>
                </a:solidFill>
              </a:rPr>
              <a:t>Navy trousers, jeans, skirt, shorts, tracksuit or leggings</a:t>
            </a:r>
          </a:p>
          <a:p>
            <a:pPr marL="285750" lvl="0" indent="-285750">
              <a:buClr>
                <a:schemeClr val="dk1"/>
              </a:buClr>
              <a:buSzPct val="100000"/>
              <a:buFont typeface="Arial"/>
              <a:buChar char="•"/>
            </a:pPr>
            <a:r>
              <a:rPr lang="en-US" sz="2400" dirty="0">
                <a:solidFill>
                  <a:schemeClr val="bg2"/>
                </a:solidFill>
              </a:rPr>
              <a:t>Comfortable shoes to run around in</a:t>
            </a:r>
          </a:p>
          <a:p>
            <a:pPr marL="285750" lvl="0" indent="-285750">
              <a:buClr>
                <a:schemeClr val="dk1"/>
              </a:buClr>
              <a:buSzPct val="100000"/>
              <a:buFont typeface="Arial"/>
              <a:buChar char="•"/>
            </a:pPr>
            <a:endParaRPr lang="en-US" sz="2400" dirty="0">
              <a:solidFill>
                <a:schemeClr val="bg2"/>
              </a:solidFill>
            </a:endParaRPr>
          </a:p>
          <a:p>
            <a:pPr lvl="0">
              <a:buClr>
                <a:schemeClr val="dk1"/>
              </a:buClr>
              <a:buSzPct val="100000"/>
            </a:pPr>
            <a:r>
              <a:rPr lang="en-US" sz="2400" dirty="0">
                <a:solidFill>
                  <a:schemeClr val="bg2"/>
                </a:solidFill>
              </a:rPr>
              <a:t>Please label all clothes which can be removed: jumpers, coats, hats etc.</a:t>
            </a:r>
          </a:p>
          <a:p>
            <a:pPr lvl="0">
              <a:buClr>
                <a:schemeClr val="dk1"/>
              </a:buClr>
              <a:buSzPct val="100000"/>
            </a:pPr>
            <a:r>
              <a:rPr lang="en-US" sz="2400" dirty="0">
                <a:solidFill>
                  <a:schemeClr val="bg2"/>
                </a:solidFill>
              </a:rPr>
              <a:t>Unless it is raining, children go outside to play during their breaks. Please ensure that your child has suitable clothing to wear outside if it is cold or damp.</a:t>
            </a:r>
            <a:endParaRPr lang="en-US" sz="2400" dirty="0">
              <a:solidFill>
                <a:schemeClr val="dk1"/>
              </a:solidFill>
            </a:endParaRPr>
          </a:p>
          <a:p>
            <a:pPr marL="0" marR="0" lvl="0" indent="0" algn="l" rtl="0">
              <a:spcBef>
                <a:spcPts val="0"/>
              </a:spcBef>
              <a:buSzPct val="25000"/>
              <a:buNone/>
            </a:pPr>
            <a:endParaRPr lang="en-US" sz="2400" b="0" i="0" u="none" strike="noStrike" cap="none" dirty="0">
              <a:solidFill>
                <a:schemeClr val="dk1"/>
              </a:solidFill>
              <a:latin typeface="Arial"/>
              <a:ea typeface="Arial"/>
              <a:cs typeface="Arial"/>
              <a:sym typeface="Arial"/>
            </a:endParaRPr>
          </a:p>
          <a:p>
            <a:pPr marL="0" marR="0" lvl="0" indent="0" algn="l" rtl="0">
              <a:spcBef>
                <a:spcPts val="0"/>
              </a:spcBef>
              <a:buNone/>
            </a:pPr>
            <a:endParaRPr sz="1800" b="0" i="0" u="none" strike="noStrike" cap="none" dirty="0">
              <a:solidFill>
                <a:schemeClr val="dk1"/>
              </a:solidFill>
              <a:latin typeface="Arial"/>
              <a:ea typeface="Arial"/>
              <a:cs typeface="Arial"/>
              <a:sym typeface="Arial"/>
            </a:endParaRPr>
          </a:p>
          <a:p>
            <a:pPr marL="285750" marR="0" lvl="0" indent="-285750" algn="l" rtl="0">
              <a:spcBef>
                <a:spcPts val="0"/>
              </a:spcBef>
              <a:buClr>
                <a:schemeClr val="dk1"/>
              </a:buClr>
              <a:buFont typeface="Arial"/>
              <a:buNone/>
            </a:pPr>
            <a:endParaRPr sz="18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F86FDC45-C350-6E7E-DC3D-FBC17A65F68C}"/>
              </a:ext>
            </a:extLst>
          </p:cNvPr>
          <p:cNvPicPr>
            <a:picLocks noChangeAspect="1"/>
          </p:cNvPicPr>
          <p:nvPr/>
        </p:nvPicPr>
        <p:blipFill>
          <a:blip r:embed="rId3"/>
          <a:stretch>
            <a:fillRect/>
          </a:stretch>
        </p:blipFill>
        <p:spPr>
          <a:xfrm>
            <a:off x="6240017" y="502337"/>
            <a:ext cx="1728192" cy="1712634"/>
          </a:xfrm>
          <a:prstGeom prst="rect">
            <a:avLst/>
          </a:prstGeom>
        </p:spPr>
      </p:pic>
      <p:pic>
        <p:nvPicPr>
          <p:cNvPr id="1026" name="Picture 2" descr="John Lewis &amp; Partners Unisex School V-Neck Jumper at John Lewis &amp; Partners">
            <a:extLst>
              <a:ext uri="{FF2B5EF4-FFF2-40B4-BE49-F238E27FC236}">
                <a16:creationId xmlns:a16="http://schemas.microsoft.com/office/drawing/2014/main" id="{7C4083A3-39B6-93ED-0F04-E88A4635F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4341" y="320812"/>
            <a:ext cx="1707654"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ys Navy Smart Button Up Trousers Main">
            <a:extLst>
              <a:ext uri="{FF2B5EF4-FFF2-40B4-BE49-F238E27FC236}">
                <a16:creationId xmlns:a16="http://schemas.microsoft.com/office/drawing/2014/main" id="{CAFC5247-8D7D-7B4E-304D-51C15D807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0602" y="366201"/>
            <a:ext cx="1519064" cy="18988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rls Primary School Skirt (T20) - Navy - Quality Schoolwear">
            <a:extLst>
              <a:ext uri="{FF2B5EF4-FFF2-40B4-BE49-F238E27FC236}">
                <a16:creationId xmlns:a16="http://schemas.microsoft.com/office/drawing/2014/main" id="{9870D0CC-CB40-7B3F-FB6A-1E91EE2F7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4529" y="2586005"/>
            <a:ext cx="1059582"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6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flipH="1">
            <a:off x="11543034" y="-2943547"/>
            <a:ext cx="509797" cy="21854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3400" b="0" i="0" u="none" strike="noStrike" cap="none" dirty="0">
                <a:solidFill>
                  <a:schemeClr val="dk1"/>
                </a:solidFill>
                <a:latin typeface="Arial"/>
                <a:ea typeface="Arial"/>
                <a:cs typeface="Arial"/>
                <a:sym typeface="Arial"/>
              </a:rPr>
              <a:t>Subject Overview </a:t>
            </a:r>
          </a:p>
        </p:txBody>
      </p:sp>
      <p:sp>
        <p:nvSpPr>
          <p:cNvPr id="98" name="Shape 98"/>
          <p:cNvSpPr txBox="1">
            <a:spLocks noGrp="1"/>
          </p:cNvSpPr>
          <p:nvPr>
            <p:ph type="body" idx="1"/>
          </p:nvPr>
        </p:nvSpPr>
        <p:spPr>
          <a:xfrm>
            <a:off x="695400" y="448717"/>
            <a:ext cx="9949309" cy="5238328"/>
          </a:xfrm>
          <a:prstGeom prst="rect">
            <a:avLst/>
          </a:prstGeom>
          <a:noFill/>
          <a:ln>
            <a:noFill/>
          </a:ln>
        </p:spPr>
        <p:txBody>
          <a:bodyPr lIns="91425" tIns="45700" rIns="91425" bIns="45700" anchor="t" anchorCtr="0">
            <a:noAutofit/>
          </a:bodyPr>
          <a:lstStyle/>
          <a:p>
            <a:pPr marL="38100" marR="0" lvl="0" indent="0" algn="ctr" rtl="0">
              <a:lnSpc>
                <a:spcPct val="90000"/>
              </a:lnSpc>
              <a:spcBef>
                <a:spcPts val="0"/>
              </a:spcBef>
              <a:buClr>
                <a:schemeClr val="dk1"/>
              </a:buClr>
              <a:buSzPct val="80000"/>
              <a:buNone/>
            </a:pPr>
            <a:r>
              <a:rPr lang="en-US" sz="2800" dirty="0">
                <a:solidFill>
                  <a:schemeClr val="bg2"/>
                </a:solidFill>
              </a:rPr>
              <a:t>Junior Infant Curriculum</a:t>
            </a:r>
          </a:p>
          <a:p>
            <a:pPr marL="38100" marR="0" lvl="0" indent="0" algn="l" rtl="0">
              <a:lnSpc>
                <a:spcPct val="90000"/>
              </a:lnSpc>
              <a:spcBef>
                <a:spcPts val="0"/>
              </a:spcBef>
              <a:buClr>
                <a:schemeClr val="dk1"/>
              </a:buClr>
              <a:buSzPct val="80000"/>
              <a:buNone/>
            </a:pPr>
            <a:endParaRPr lang="en-US" sz="2000" b="0" i="0" u="none" strike="noStrike" cap="none" dirty="0">
              <a:solidFill>
                <a:schemeClr val="bg2"/>
              </a:solidFill>
              <a:latin typeface="Arial"/>
              <a:ea typeface="Arial"/>
              <a:cs typeface="Arial"/>
              <a:sym typeface="Arial"/>
            </a:endParaRPr>
          </a:p>
          <a:p>
            <a:pPr marL="38100" marR="0" lvl="0" indent="0" algn="l" rtl="0">
              <a:lnSpc>
                <a:spcPct val="150000"/>
              </a:lnSpc>
              <a:spcBef>
                <a:spcPts val="0"/>
              </a:spcBef>
              <a:buClr>
                <a:schemeClr val="dk1"/>
              </a:buClr>
              <a:buSzPct val="80000"/>
              <a:buNone/>
            </a:pPr>
            <a:r>
              <a:rPr lang="en-US" sz="2000" b="0" i="0" u="none" strike="noStrike" cap="none" dirty="0">
                <a:solidFill>
                  <a:schemeClr val="bg2"/>
                </a:solidFill>
                <a:latin typeface="Arial"/>
                <a:ea typeface="Arial"/>
                <a:cs typeface="Arial"/>
                <a:sym typeface="Arial"/>
              </a:rPr>
              <a:t>In Junior Infants, the curriculum areas in the Primary Curriculum Framework are:</a:t>
            </a:r>
          </a:p>
          <a:p>
            <a:pPr marL="381000" indent="-342900">
              <a:lnSpc>
                <a:spcPct val="150000"/>
              </a:lnSpc>
              <a:spcBef>
                <a:spcPts val="0"/>
              </a:spcBef>
              <a:buSzPct val="80000"/>
            </a:pPr>
            <a:r>
              <a:rPr lang="en-US" dirty="0">
                <a:solidFill>
                  <a:schemeClr val="bg2"/>
                </a:solidFill>
              </a:rPr>
              <a:t>Religious Education: we use the Follow-Me </a:t>
            </a:r>
            <a:r>
              <a:rPr lang="en-US" dirty="0" err="1">
                <a:solidFill>
                  <a:schemeClr val="bg2"/>
                </a:solidFill>
              </a:rPr>
              <a:t>programme</a:t>
            </a:r>
            <a:endParaRPr lang="en-US" dirty="0">
              <a:solidFill>
                <a:schemeClr val="bg2"/>
              </a:solidFill>
            </a:endParaRPr>
          </a:p>
          <a:p>
            <a:pPr marL="381000" indent="-342900">
              <a:lnSpc>
                <a:spcPct val="150000"/>
              </a:lnSpc>
              <a:spcBef>
                <a:spcPts val="0"/>
              </a:spcBef>
              <a:buSzPct val="80000"/>
            </a:pPr>
            <a:r>
              <a:rPr lang="en-US" sz="2000" b="0" i="0" u="none" strike="noStrike" cap="none" dirty="0">
                <a:solidFill>
                  <a:schemeClr val="bg2"/>
                </a:solidFill>
                <a:latin typeface="Arial"/>
                <a:ea typeface="Arial"/>
                <a:cs typeface="Arial"/>
                <a:sym typeface="Arial"/>
              </a:rPr>
              <a:t>Language: English and Irish</a:t>
            </a:r>
          </a:p>
          <a:p>
            <a:pPr marL="381000" indent="-342900">
              <a:lnSpc>
                <a:spcPct val="150000"/>
              </a:lnSpc>
              <a:spcBef>
                <a:spcPts val="0"/>
              </a:spcBef>
              <a:buSzPct val="80000"/>
            </a:pPr>
            <a:r>
              <a:rPr lang="en-US" dirty="0">
                <a:solidFill>
                  <a:schemeClr val="bg2"/>
                </a:solidFill>
              </a:rPr>
              <a:t>STEM Education: Science, Technology, Engineering and Mathematics</a:t>
            </a:r>
          </a:p>
          <a:p>
            <a:pPr marL="381000" indent="-342900">
              <a:lnSpc>
                <a:spcPct val="150000"/>
              </a:lnSpc>
              <a:spcBef>
                <a:spcPts val="0"/>
              </a:spcBef>
              <a:buSzPct val="80000"/>
            </a:pPr>
            <a:r>
              <a:rPr lang="en-US" sz="2000" b="0" i="0" u="none" strike="noStrike" cap="none" dirty="0">
                <a:solidFill>
                  <a:schemeClr val="bg2"/>
                </a:solidFill>
                <a:latin typeface="Arial"/>
                <a:ea typeface="Arial"/>
                <a:cs typeface="Arial"/>
                <a:sym typeface="Arial"/>
              </a:rPr>
              <a:t>Wellbeing: Physical Education, Social, Personal and Health Education</a:t>
            </a:r>
          </a:p>
          <a:p>
            <a:pPr marL="381000" indent="-342900">
              <a:lnSpc>
                <a:spcPct val="150000"/>
              </a:lnSpc>
              <a:spcBef>
                <a:spcPts val="0"/>
              </a:spcBef>
              <a:buSzPct val="80000"/>
            </a:pPr>
            <a:r>
              <a:rPr lang="en-US" dirty="0">
                <a:solidFill>
                  <a:schemeClr val="bg2"/>
                </a:solidFill>
              </a:rPr>
              <a:t>Arts Education: Drama, Art and Music</a:t>
            </a:r>
          </a:p>
          <a:p>
            <a:pPr marL="381000" indent="-342900">
              <a:lnSpc>
                <a:spcPct val="150000"/>
              </a:lnSpc>
              <a:spcBef>
                <a:spcPts val="0"/>
              </a:spcBef>
              <a:buSzPct val="80000"/>
            </a:pPr>
            <a:r>
              <a:rPr lang="en-US" sz="2000" b="0" i="0" u="none" strike="noStrike" cap="none" dirty="0">
                <a:solidFill>
                  <a:schemeClr val="bg2"/>
                </a:solidFill>
                <a:latin typeface="Arial"/>
                <a:ea typeface="Arial"/>
                <a:cs typeface="Arial"/>
                <a:sym typeface="Arial"/>
              </a:rPr>
              <a:t>Social and Environmental Education</a:t>
            </a:r>
            <a:endParaRPr lang="en-US" sz="1800" dirty="0">
              <a:solidFill>
                <a:schemeClr val="bg2"/>
              </a:solidFill>
            </a:endParaRPr>
          </a:p>
          <a:p>
            <a:pPr marL="38100" indent="0">
              <a:lnSpc>
                <a:spcPct val="150000"/>
              </a:lnSpc>
              <a:spcBef>
                <a:spcPts val="0"/>
              </a:spcBef>
              <a:buSzPct val="80000"/>
              <a:buNone/>
            </a:pPr>
            <a:r>
              <a:rPr lang="en-US" dirty="0">
                <a:solidFill>
                  <a:schemeClr val="bg2"/>
                </a:solidFill>
              </a:rPr>
              <a:t>This is a new framework which will be introduced throughout the year.</a:t>
            </a:r>
            <a:endParaRPr lang="en-US" sz="1800" b="0" i="0" u="none" strike="noStrike" cap="none" dirty="0">
              <a:solidFill>
                <a:schemeClr val="bg2"/>
              </a:solidFill>
              <a:latin typeface="Arial"/>
              <a:ea typeface="Arial"/>
              <a:cs typeface="Arial"/>
              <a:sym typeface="Arial"/>
            </a:endParaRPr>
          </a:p>
        </p:txBody>
      </p:sp>
      <p:pic>
        <p:nvPicPr>
          <p:cNvPr id="3074" name="Picture 2" descr="Striking And Fielding - Children Doing Pe Cartoon , Free Transparent  Clipart - ClipartKey">
            <a:extLst>
              <a:ext uri="{FF2B5EF4-FFF2-40B4-BE49-F238E27FC236}">
                <a16:creationId xmlns:a16="http://schemas.microsoft.com/office/drawing/2014/main" id="{6DE264C3-CD7A-4AD6-91EE-939C8BA25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44472" y="1143000"/>
            <a:ext cx="1560714" cy="11133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ush And Palette Clip Art Cartoon Stock Vector - Illustration of cartoon,  artist: 34252276">
            <a:extLst>
              <a:ext uri="{FF2B5EF4-FFF2-40B4-BE49-F238E27FC236}">
                <a16:creationId xmlns:a16="http://schemas.microsoft.com/office/drawing/2014/main" id="{8292B0CF-78AF-4E01-95D1-9A4FE92BC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3274635"/>
            <a:ext cx="1477217" cy="1394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621433" y="304800"/>
            <a:ext cx="9372600" cy="9779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3400" b="0" i="0" u="none" strike="noStrike" cap="none" dirty="0">
                <a:solidFill>
                  <a:schemeClr val="bg2"/>
                </a:solidFill>
                <a:latin typeface="Arial"/>
                <a:ea typeface="Arial"/>
                <a:cs typeface="Arial"/>
                <a:sym typeface="Arial"/>
              </a:rPr>
              <a:t>Playful Learning</a:t>
            </a:r>
          </a:p>
        </p:txBody>
      </p:sp>
      <p:sp>
        <p:nvSpPr>
          <p:cNvPr id="113" name="Shape 113"/>
          <p:cNvSpPr txBox="1">
            <a:spLocks noGrp="1"/>
          </p:cNvSpPr>
          <p:nvPr>
            <p:ph type="body" idx="1"/>
          </p:nvPr>
        </p:nvSpPr>
        <p:spPr>
          <a:xfrm>
            <a:off x="6168008" y="1600200"/>
            <a:ext cx="5412805" cy="4114800"/>
          </a:xfrm>
          <a:prstGeom prst="rect">
            <a:avLst/>
          </a:prstGeom>
          <a:noFill/>
          <a:ln>
            <a:noFill/>
          </a:ln>
        </p:spPr>
        <p:txBody>
          <a:bodyPr lIns="91425" tIns="45700" rIns="91425" bIns="45700" anchor="t" anchorCtr="0">
            <a:noAutofit/>
          </a:bodyPr>
          <a:lstStyle/>
          <a:p>
            <a:pPr marL="274320" marR="0" lvl="0" indent="-236220" algn="l" rtl="0">
              <a:lnSpc>
                <a:spcPct val="90000"/>
              </a:lnSpc>
              <a:spcBef>
                <a:spcPts val="0"/>
              </a:spcBef>
              <a:buClr>
                <a:schemeClr val="dk1"/>
              </a:buClr>
              <a:buSzPct val="80000"/>
              <a:buFont typeface="Noto Symbol"/>
              <a:buChar char="▪"/>
            </a:pPr>
            <a:r>
              <a:rPr lang="en-US" sz="1800" dirty="0">
                <a:solidFill>
                  <a:schemeClr val="bg2"/>
                </a:solidFill>
                <a:latin typeface="+mn-lt"/>
              </a:rPr>
              <a:t>45 mins- 1</a:t>
            </a:r>
            <a:r>
              <a:rPr lang="en-US" sz="1800" b="0" i="0" u="none" strike="noStrike" cap="none" dirty="0">
                <a:solidFill>
                  <a:schemeClr val="bg2"/>
                </a:solidFill>
                <a:latin typeface="+mn-lt"/>
                <a:ea typeface="Arial"/>
                <a:cs typeface="Arial"/>
                <a:sym typeface="Arial"/>
              </a:rPr>
              <a:t> hour per day </a:t>
            </a:r>
          </a:p>
          <a:p>
            <a:pPr marL="274320" marR="0" lvl="0" indent="-236220" algn="l" rtl="0">
              <a:lnSpc>
                <a:spcPct val="90000"/>
              </a:lnSpc>
              <a:spcBef>
                <a:spcPts val="1800"/>
              </a:spcBef>
              <a:buClr>
                <a:schemeClr val="dk1"/>
              </a:buClr>
              <a:buSzPct val="80000"/>
              <a:buFont typeface="Noto Symbol"/>
              <a:buChar char="▪"/>
            </a:pPr>
            <a:r>
              <a:rPr lang="en-US" sz="1800" b="0" i="0" u="none" strike="noStrike" cap="none" dirty="0">
                <a:solidFill>
                  <a:schemeClr val="bg2"/>
                </a:solidFill>
                <a:latin typeface="+mn-lt"/>
                <a:ea typeface="Arial"/>
                <a:cs typeface="Arial"/>
                <a:sym typeface="Arial"/>
              </a:rPr>
              <a:t>Learning through play</a:t>
            </a:r>
          </a:p>
          <a:p>
            <a:pPr marL="274320" marR="0" lvl="0" indent="-236220" algn="l" rtl="0">
              <a:lnSpc>
                <a:spcPct val="90000"/>
              </a:lnSpc>
              <a:spcBef>
                <a:spcPts val="1800"/>
              </a:spcBef>
              <a:buClr>
                <a:schemeClr val="dk1"/>
              </a:buClr>
              <a:buSzPct val="80000"/>
              <a:buFont typeface="Noto Symbol"/>
              <a:buChar char="▪"/>
            </a:pPr>
            <a:r>
              <a:rPr lang="en-GB" sz="1800" dirty="0">
                <a:solidFill>
                  <a:schemeClr val="bg2"/>
                </a:solidFill>
                <a:latin typeface="+mn-lt"/>
              </a:rPr>
              <a:t>Aspects of different curricular areas are integrated into the activities</a:t>
            </a:r>
            <a:endParaRPr lang="en-GB" sz="1800" i="0" u="none" strike="noStrike" baseline="0" dirty="0">
              <a:solidFill>
                <a:schemeClr val="bg2"/>
              </a:solidFill>
              <a:latin typeface="+mn-lt"/>
            </a:endParaRPr>
          </a:p>
          <a:p>
            <a:pPr marL="274320" marR="0" lvl="0" indent="-236220" algn="l" rtl="0">
              <a:lnSpc>
                <a:spcPct val="90000"/>
              </a:lnSpc>
              <a:spcBef>
                <a:spcPts val="1800"/>
              </a:spcBef>
              <a:buClr>
                <a:schemeClr val="dk1"/>
              </a:buClr>
              <a:buSzPct val="80000"/>
              <a:buFont typeface="Noto Symbol"/>
              <a:buChar char="▪"/>
            </a:pPr>
            <a:r>
              <a:rPr lang="en-GB" sz="1800" b="0" i="0" u="none" strike="noStrike" baseline="0" dirty="0">
                <a:solidFill>
                  <a:schemeClr val="bg2"/>
                </a:solidFill>
                <a:latin typeface="+mn-lt"/>
              </a:rPr>
              <a:t>Oral language and language development</a:t>
            </a:r>
          </a:p>
          <a:p>
            <a:r>
              <a:rPr lang="en-GB" sz="1800" i="0" u="none" strike="noStrike" baseline="0" dirty="0">
                <a:solidFill>
                  <a:schemeClr val="bg2"/>
                </a:solidFill>
                <a:latin typeface="+mn-lt"/>
              </a:rPr>
              <a:t>Social skills: sharing</a:t>
            </a:r>
            <a:r>
              <a:rPr lang="en-GB" sz="1800" b="0" i="0" u="none" strike="noStrike" baseline="0" dirty="0">
                <a:solidFill>
                  <a:schemeClr val="bg2"/>
                </a:solidFill>
                <a:latin typeface="+mn-lt"/>
              </a:rPr>
              <a:t>, playing and learning together</a:t>
            </a:r>
          </a:p>
          <a:p>
            <a:r>
              <a:rPr lang="en-GB" sz="1800" b="0" i="0" u="none" strike="noStrike" baseline="0" dirty="0">
                <a:solidFill>
                  <a:schemeClr val="bg2"/>
                </a:solidFill>
                <a:latin typeface="+mn-lt"/>
              </a:rPr>
              <a:t>Based on a theme each month: e.g. home, shop, farm, doctor</a:t>
            </a:r>
          </a:p>
          <a:p>
            <a:pPr marL="274320" marR="0" lvl="0" indent="-236220" algn="l" rtl="0">
              <a:lnSpc>
                <a:spcPct val="90000"/>
              </a:lnSpc>
              <a:spcBef>
                <a:spcPts val="1800"/>
              </a:spcBef>
              <a:buClr>
                <a:schemeClr val="dk1"/>
              </a:buClr>
              <a:buSzPct val="80000"/>
              <a:buFont typeface="Noto Symbol"/>
              <a:buChar char="▪"/>
            </a:pPr>
            <a:endParaRPr lang="en-US" sz="2000" b="0" i="0" u="none" strike="noStrike" cap="none" dirty="0">
              <a:solidFill>
                <a:schemeClr val="dk1"/>
              </a:solidFill>
              <a:latin typeface="Arial"/>
              <a:ea typeface="Arial"/>
              <a:cs typeface="Arial"/>
              <a:sym typeface="Arial"/>
            </a:endParaRPr>
          </a:p>
          <a:p>
            <a:pPr marL="38100" marR="0" lvl="0" indent="0" algn="l" rtl="0">
              <a:lnSpc>
                <a:spcPct val="90000"/>
              </a:lnSpc>
              <a:spcBef>
                <a:spcPts val="1800"/>
              </a:spcBef>
              <a:buClr>
                <a:schemeClr val="dk1"/>
              </a:buClr>
              <a:buSzPct val="80000"/>
              <a:buNone/>
            </a:pPr>
            <a:endParaRPr lang="en-US" sz="2000" b="0" i="0" u="none" strike="noStrike" cap="none" dirty="0">
              <a:solidFill>
                <a:schemeClr val="dk1"/>
              </a:solidFill>
              <a:latin typeface="Arial"/>
              <a:ea typeface="Arial"/>
              <a:cs typeface="Arial"/>
              <a:sym typeface="Arial"/>
            </a:endParaRPr>
          </a:p>
          <a:p>
            <a:pPr marL="45720" marR="0" lvl="0" indent="-7619" algn="l" rtl="0">
              <a:lnSpc>
                <a:spcPct val="90000"/>
              </a:lnSpc>
              <a:spcBef>
                <a:spcPts val="1800"/>
              </a:spcBef>
              <a:buClr>
                <a:schemeClr val="dk1"/>
              </a:buClr>
              <a:buSzPct val="25000"/>
              <a:buFont typeface="Noto Symbol"/>
              <a:buNone/>
            </a:pPr>
            <a:endParaRPr sz="2000" b="0" i="0" u="none" strike="noStrike" cap="none" dirty="0">
              <a:solidFill>
                <a:schemeClr val="dk1"/>
              </a:solidFill>
              <a:latin typeface="Arial"/>
              <a:ea typeface="Arial"/>
              <a:cs typeface="Arial"/>
              <a:sym typeface="Arial"/>
            </a:endParaRPr>
          </a:p>
        </p:txBody>
      </p:sp>
      <p:pic>
        <p:nvPicPr>
          <p:cNvPr id="114" name="Shape 114"/>
          <p:cNvPicPr preferRelativeResize="0">
            <a:picLocks noGrp="1"/>
          </p:cNvPicPr>
          <p:nvPr>
            <p:ph type="body" idx="2"/>
          </p:nvPr>
        </p:nvPicPr>
        <p:blipFill rotWithShape="1">
          <a:blip r:embed="rId3">
            <a:alphaModFix/>
          </a:blip>
          <a:srcRect r="73160" b="76240"/>
          <a:stretch/>
        </p:blipFill>
        <p:spPr>
          <a:xfrm>
            <a:off x="976658" y="1866375"/>
            <a:ext cx="4907100" cy="280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066544" y="0"/>
            <a:ext cx="9372600" cy="1200416"/>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3400" b="0" i="0" u="none" strike="noStrike" cap="none" dirty="0">
                <a:solidFill>
                  <a:schemeClr val="bg2"/>
                </a:solidFill>
                <a:latin typeface="Arial"/>
                <a:ea typeface="Arial"/>
                <a:cs typeface="Arial"/>
                <a:sym typeface="Arial"/>
              </a:rPr>
              <a:t>Oral Language – Phonological Awareness </a:t>
            </a:r>
          </a:p>
        </p:txBody>
      </p:sp>
      <p:sp>
        <p:nvSpPr>
          <p:cNvPr id="3" name="Text Placeholder 2">
            <a:extLst>
              <a:ext uri="{FF2B5EF4-FFF2-40B4-BE49-F238E27FC236}">
                <a16:creationId xmlns:a16="http://schemas.microsoft.com/office/drawing/2014/main" id="{BFD457F3-28E1-4BB6-B1B1-0A0641F32C7E}"/>
              </a:ext>
            </a:extLst>
          </p:cNvPr>
          <p:cNvSpPr>
            <a:spLocks noGrp="1"/>
          </p:cNvSpPr>
          <p:nvPr>
            <p:ph type="body" idx="1"/>
          </p:nvPr>
        </p:nvSpPr>
        <p:spPr>
          <a:xfrm flipV="1">
            <a:off x="6600056" y="4941168"/>
            <a:ext cx="1486223" cy="144015"/>
          </a:xfrm>
        </p:spPr>
        <p:txBody>
          <a:bodyPr/>
          <a:lstStyle/>
          <a:p>
            <a:endParaRPr lang="en-IE" dirty="0"/>
          </a:p>
        </p:txBody>
      </p:sp>
      <p:pic>
        <p:nvPicPr>
          <p:cNvPr id="1028" name="Picture 4" descr="Teach Magically : Phonological Awareness Skills">
            <a:extLst>
              <a:ext uri="{FF2B5EF4-FFF2-40B4-BE49-F238E27FC236}">
                <a16:creationId xmlns:a16="http://schemas.microsoft.com/office/drawing/2014/main" id="{66F078F8-B289-496E-A140-F9BDBA5B5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868" y="1484784"/>
            <a:ext cx="6948264" cy="4297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66B4-0F1A-49FB-82DB-C750A35D0044}"/>
              </a:ext>
            </a:extLst>
          </p:cNvPr>
          <p:cNvSpPr>
            <a:spLocks noGrp="1"/>
          </p:cNvSpPr>
          <p:nvPr>
            <p:ph type="title"/>
          </p:nvPr>
        </p:nvSpPr>
        <p:spPr>
          <a:xfrm>
            <a:off x="2208213" y="304800"/>
            <a:ext cx="9372600" cy="819944"/>
          </a:xfrm>
        </p:spPr>
        <p:txBody>
          <a:bodyPr/>
          <a:lstStyle/>
          <a:p>
            <a:r>
              <a:rPr lang="en-IE" dirty="0">
                <a:solidFill>
                  <a:schemeClr val="bg2"/>
                </a:solidFill>
              </a:rPr>
              <a:t>The Benefits of Phonological Awareness</a:t>
            </a:r>
          </a:p>
        </p:txBody>
      </p:sp>
      <p:sp>
        <p:nvSpPr>
          <p:cNvPr id="3" name="Text Placeholder 2">
            <a:extLst>
              <a:ext uri="{FF2B5EF4-FFF2-40B4-BE49-F238E27FC236}">
                <a16:creationId xmlns:a16="http://schemas.microsoft.com/office/drawing/2014/main" id="{699EAFC0-98C5-4F5A-8252-7EEA18A1534A}"/>
              </a:ext>
            </a:extLst>
          </p:cNvPr>
          <p:cNvSpPr>
            <a:spLocks noGrp="1"/>
          </p:cNvSpPr>
          <p:nvPr>
            <p:ph type="body" idx="1"/>
          </p:nvPr>
        </p:nvSpPr>
        <p:spPr>
          <a:xfrm>
            <a:off x="2622458" y="1340768"/>
            <a:ext cx="9372600" cy="4592563"/>
          </a:xfrm>
        </p:spPr>
        <p:txBody>
          <a:bodyPr/>
          <a:lstStyle/>
          <a:p>
            <a:pPr>
              <a:lnSpc>
                <a:spcPct val="100000"/>
              </a:lnSpc>
              <a:spcBef>
                <a:spcPct val="0"/>
              </a:spcBef>
              <a:spcAft>
                <a:spcPts val="1200"/>
              </a:spcAft>
            </a:pPr>
            <a:r>
              <a:rPr lang="en-GB" dirty="0">
                <a:solidFill>
                  <a:schemeClr val="bg2"/>
                </a:solidFill>
                <a:latin typeface="Proxima Nova W08 Reg"/>
              </a:rPr>
              <a:t>We teach phonological awareness to help pupils with their letter sounds - providing decoding strategies to break words down into the 44 sounds</a:t>
            </a:r>
            <a:r>
              <a:rPr lang="en-GB" b="0" i="0" dirty="0">
                <a:solidFill>
                  <a:schemeClr val="bg2"/>
                </a:solidFill>
                <a:effectLst/>
                <a:latin typeface="Proxima Nova W08 Reg"/>
              </a:rPr>
              <a:t>. This supports reading and spelling as the children progress through school</a:t>
            </a:r>
          </a:p>
          <a:p>
            <a:pPr>
              <a:lnSpc>
                <a:spcPct val="100000"/>
              </a:lnSpc>
              <a:spcBef>
                <a:spcPct val="0"/>
              </a:spcBef>
              <a:spcAft>
                <a:spcPts val="1200"/>
              </a:spcAft>
            </a:pPr>
            <a:r>
              <a:rPr lang="en-GB" b="0" i="0" dirty="0">
                <a:solidFill>
                  <a:schemeClr val="bg2"/>
                </a:solidFill>
                <a:effectLst/>
                <a:latin typeface="Proxima Nova W08 Reg"/>
              </a:rPr>
              <a:t>Research shows that using phonics, when taught correctly, is one of the most effective ways of teaching children to learn to read. Sounds are taught from easiest to hardest: single letter sounds first, then moving on to two letters making a sound and so on. </a:t>
            </a:r>
          </a:p>
          <a:p>
            <a:pPr>
              <a:lnSpc>
                <a:spcPct val="100000"/>
              </a:lnSpc>
              <a:spcBef>
                <a:spcPct val="0"/>
              </a:spcBef>
              <a:spcAft>
                <a:spcPts val="1200"/>
              </a:spcAft>
            </a:pPr>
            <a:r>
              <a:rPr lang="en-GB" altLang="en-US" dirty="0">
                <a:solidFill>
                  <a:schemeClr val="bg2"/>
                </a:solidFill>
                <a:latin typeface="Arial" panose="020B0604020202020204" pitchFamily="34" charset="0"/>
                <a:cs typeface="Arial" panose="020B0604020202020204" pitchFamily="34" charset="0"/>
              </a:rPr>
              <a:t>In Junior Infants we concentrate on learning the 26 individual letter sounds using a range of materials and methodologies.</a:t>
            </a:r>
          </a:p>
          <a:p>
            <a:endParaRPr lang="en-IE" dirty="0"/>
          </a:p>
        </p:txBody>
      </p:sp>
      <p:pic>
        <p:nvPicPr>
          <p:cNvPr id="6146" name="Picture 2" descr="Jolly Phonics Group 1 – ENGLISH CONNECTION">
            <a:extLst>
              <a:ext uri="{FF2B5EF4-FFF2-40B4-BE49-F238E27FC236}">
                <a16:creationId xmlns:a16="http://schemas.microsoft.com/office/drawing/2014/main" id="{D78C3CB5-D123-44FB-BDC6-4D8E188F8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132856"/>
            <a:ext cx="2232248"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olly Phonics Sounds Revision Homework – Mash.ie">
            <a:extLst>
              <a:ext uri="{FF2B5EF4-FFF2-40B4-BE49-F238E27FC236}">
                <a16:creationId xmlns:a16="http://schemas.microsoft.com/office/drawing/2014/main" id="{ADD15A0F-9490-4D29-9D22-AD1162ECB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354195"/>
            <a:ext cx="1800845" cy="146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17291"/>
      </p:ext>
    </p:extLst>
  </p:cSld>
  <p:clrMapOvr>
    <a:masterClrMapping/>
  </p:clrMapOvr>
</p:sld>
</file>

<file path=ppt/theme/theme1.xml><?xml version="1.0" encoding="utf-8"?>
<a:theme xmlns:a="http://schemas.openxmlformats.org/drawingml/2006/main" name="Children Happy 16x9">
  <a:themeElements>
    <a:clrScheme name="Children Happy">
      <a:dk1>
        <a:srgbClr val="595959"/>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1579</Words>
  <Application>Microsoft Office PowerPoint</Application>
  <PresentationFormat>Widescreen</PresentationFormat>
  <Paragraphs>160</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Noto Symbol</vt:lpstr>
      <vt:lpstr>Open Sans</vt:lpstr>
      <vt:lpstr>Proxima Nova W08 Reg</vt:lpstr>
      <vt:lpstr>Children Happy 16x9</vt:lpstr>
      <vt:lpstr>Junior Infant  Information Meeting</vt:lpstr>
      <vt:lpstr>Welcome</vt:lpstr>
      <vt:lpstr>Settling In</vt:lpstr>
      <vt:lpstr>Life Skills </vt:lpstr>
      <vt:lpstr>Uniform</vt:lpstr>
      <vt:lpstr>Subject Overview </vt:lpstr>
      <vt:lpstr>Playful Learning</vt:lpstr>
      <vt:lpstr>Oral Language – Phonological Awareness </vt:lpstr>
      <vt:lpstr>The Benefits of Phonological Awareness</vt:lpstr>
      <vt:lpstr>Writing </vt:lpstr>
      <vt:lpstr>Method used in classroom</vt:lpstr>
      <vt:lpstr>How can you help?</vt:lpstr>
      <vt:lpstr>Gaeilge </vt:lpstr>
      <vt:lpstr>Maths </vt:lpstr>
      <vt:lpstr>Break Times</vt:lpstr>
      <vt:lpstr>Healthy Lunches </vt:lpstr>
      <vt:lpstr>Green Schools </vt:lpstr>
      <vt:lpstr>Homework</vt:lpstr>
      <vt:lpstr>At Home</vt:lpstr>
      <vt:lpstr>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Infant  Information Meeting</dc:title>
  <dc:creator>Ciara O'Neill</dc:creator>
  <cp:lastModifiedBy>Bandonbridge N.S.</cp:lastModifiedBy>
  <cp:revision>34</cp:revision>
  <dcterms:modified xsi:type="dcterms:W3CDTF">2023-06-14T15:04:18Z</dcterms:modified>
</cp:coreProperties>
</file>